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0" r:id="rId5"/>
    <p:sldId id="269" r:id="rId6"/>
    <p:sldId id="268" r:id="rId7"/>
    <p:sldId id="271" r:id="rId8"/>
    <p:sldId id="272" r:id="rId9"/>
    <p:sldId id="273" r:id="rId10"/>
    <p:sldId id="274" r:id="rId11"/>
    <p:sldId id="275" r:id="rId12"/>
    <p:sldId id="257" r:id="rId13"/>
    <p:sldId id="258" r:id="rId14"/>
    <p:sldId id="26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3200" dirty="0" smtClean="0"/>
              <a:t>Безопасность хранения информации в сети</a:t>
            </a:r>
          </a:p>
          <a:p>
            <a:pPr algn="ctr"/>
            <a:endParaRPr lang="ru-RU" sz="3200" dirty="0" smtClean="0"/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endParaRPr lang="ru-RU" sz="32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Москва, 2014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станции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2880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Базовая </a:t>
            </a:r>
            <a:r>
              <a:rPr lang="ru-RU" b="1" dirty="0" smtClean="0"/>
              <a:t>станция</a:t>
            </a:r>
            <a:r>
              <a:rPr lang="ru-RU" dirty="0" smtClean="0"/>
              <a:t>  — системный комплекс приёмопередающей аппаратуры, осуществляющей централизованное обслуживание группы оконечных абонентских устройств.</a:t>
            </a:r>
            <a:endParaRPr lang="ru-RU" dirty="0"/>
          </a:p>
        </p:txBody>
      </p:sp>
      <p:pic>
        <p:nvPicPr>
          <p:cNvPr id="26628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42336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Спектральный фильтр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Светофильтр</a:t>
            </a:r>
            <a:r>
              <a:rPr lang="ru-RU" dirty="0" smtClean="0"/>
              <a:t> в оптике, технике — оптическое устройство, которое служит для </a:t>
            </a:r>
            <a:r>
              <a:rPr lang="ru-RU" dirty="0" smtClean="0"/>
              <a:t>выделения части спектра</a:t>
            </a:r>
            <a:r>
              <a:rPr lang="ru-RU" dirty="0" smtClean="0"/>
              <a:t> электромагнитного излучения.</a:t>
            </a:r>
            <a:endParaRPr lang="ru-RU" dirty="0"/>
          </a:p>
        </p:txBody>
      </p:sp>
      <p:pic>
        <p:nvPicPr>
          <p:cNvPr id="27650" name="Picture 2" descr="http://koreamobile.ru/images/dop2-13724088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20077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облако?</a:t>
            </a:r>
            <a:endParaRPr lang="ru-RU" sz="3200" dirty="0"/>
          </a:p>
        </p:txBody>
      </p:sp>
      <p:pic>
        <p:nvPicPr>
          <p:cNvPr id="1026" name="Picture 2" descr="C:\Users\7а-1\Desktop\Проектик\cloud_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6097474" cy="3355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214422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ru-RU" sz="2400" dirty="0" smtClean="0"/>
              <a:t>Облачные хранилища данных – это онлайн-хранилища, в которых данные хранятся на сервере. Доступ к облакам часто бывает открытым (и бесплатным).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облака обрабатывают информацию?</a:t>
            </a:r>
            <a:endParaRPr lang="ru-RU" sz="3200" dirty="0"/>
          </a:p>
        </p:txBody>
      </p:sp>
      <p:pic>
        <p:nvPicPr>
          <p:cNvPr id="2050" name="Picture 2" descr="C:\Users\7а-1\Desktop\Проектик\cloudstorage_encr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71810"/>
            <a:ext cx="5453268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28586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	Пользователь загружает информацию в облако по зашифрованному каналу. Оно эту информацию зашифровывает и хранит.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Облачные шлюзы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Для этой технологии нам понадобится ПО. При его использовании информация в облаке будет отображаться в папке на компьютере. При этом она не синхронизируется.</a:t>
            </a:r>
          </a:p>
          <a:p>
            <a:pPr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Единственная проблема это то, что при отсутствии Интернет-соединения облачный шлюз работать не будет.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Социальные сети</a:t>
            </a:r>
            <a:endParaRPr lang="ru-RU" sz="3200" dirty="0"/>
          </a:p>
        </p:txBody>
      </p:sp>
      <p:pic>
        <p:nvPicPr>
          <p:cNvPr id="4098" name="Picture 2" descr="C:\Users\7а-1\Desktop\Проектик\700px-Шифров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143248"/>
            <a:ext cx="7192045" cy="2938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428736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	В социальных сетях тоже всё шифруется. Для этого используется 2 ключа. Отправитель зашифровывает информацию, а получатель расшифровывает.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357562"/>
            <a:ext cx="3490891" cy="1069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Эмблема хакеров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642919"/>
            <a:ext cx="7018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Хакер - злоумышленник, добывающий конфиденциальную информацию в обход систем защиты (взломщик).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97" y="2355010"/>
            <a:ext cx="4163730" cy="41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4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Хакерские атаки </a:t>
            </a:r>
            <a:r>
              <a:rPr lang="ru-RU" dirty="0" smtClean="0"/>
              <a:t>– это покушение на систему безопасности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7447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	Для осуществления хакерской атаки хакеры часто используют уязвимости в программном обеспечении для внедрения в компьютерную систему. Целью таких атак являются кража конфиденциальной информации или установка вредоносных программ. Так же хакеры используют взломанные персональные компьютеры для рассылки спама.</a:t>
            </a:r>
            <a:endParaRPr lang="ru-RU" sz="2400" dirty="0"/>
          </a:p>
        </p:txBody>
      </p:sp>
      <p:pic>
        <p:nvPicPr>
          <p:cNvPr id="3074" name="Picture 2" descr="http://www.tourprom.ru/site_media/images/news/16853/hak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437112"/>
            <a:ext cx="3240360" cy="2112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39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836712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ru-RU" sz="2400" dirty="0" smtClean="0"/>
              <a:t>Целью таких атак являются кража конфиденциальной информации или установка вредоносных программ. Так же хакеры используют взломанные персональные компьютеры для рассылки спама.</a:t>
            </a:r>
            <a:endParaRPr lang="ru-RU" sz="2400" dirty="0"/>
          </a:p>
        </p:txBody>
      </p:sp>
      <p:pic>
        <p:nvPicPr>
          <p:cNvPr id="10242" name="Picture 2" descr="https://pp.vk.me/c625621/v625621292/e945/AAq9WsLpo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616624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Виды хакерских атак: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39855"/>
            <a:ext cx="3583310" cy="26812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Переполнение буфера</a:t>
            </a:r>
          </a:p>
          <a:p>
            <a:r>
              <a:rPr lang="ru-RU" sz="2400" dirty="0" smtClean="0"/>
              <a:t>Вирусы</a:t>
            </a:r>
          </a:p>
          <a:p>
            <a:r>
              <a:rPr lang="ru-RU" sz="2400" dirty="0" smtClean="0"/>
              <a:t>Сетевая разведка</a:t>
            </a:r>
          </a:p>
          <a:p>
            <a:r>
              <a:rPr lang="ru-RU" sz="2400" dirty="0" err="1" smtClean="0"/>
              <a:t>Сниффинг</a:t>
            </a:r>
            <a:r>
              <a:rPr lang="ru-RU" sz="2400" dirty="0" smtClean="0"/>
              <a:t> пакетов</a:t>
            </a:r>
          </a:p>
          <a:p>
            <a:r>
              <a:rPr lang="ru-RU" sz="2400" dirty="0" err="1" smtClean="0"/>
              <a:t>Снифферы</a:t>
            </a:r>
            <a:endParaRPr lang="ru-RU" sz="2400" dirty="0" smtClean="0"/>
          </a:p>
          <a:p>
            <a:r>
              <a:rPr lang="ru-RU" sz="2400" dirty="0" smtClean="0"/>
              <a:t>Инъекция</a:t>
            </a:r>
          </a:p>
        </p:txBody>
      </p:sp>
      <p:pic>
        <p:nvPicPr>
          <p:cNvPr id="8194" name="Picture 2" descr="https://pp.vk.me/c625621/v625621292/e957/AV6Q_hpuH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76273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97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22" y="1456208"/>
            <a:ext cx="7886700" cy="1758479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Российские хакеры увели рекордные 1,2 миллиарда паролей и личных данных благодаря запросам их жертв в </a:t>
            </a:r>
            <a:r>
              <a:rPr lang="ru-RU" sz="2400" dirty="0" smtClean="0"/>
              <a:t>Google. (2014)</a:t>
            </a:r>
          </a:p>
          <a:p>
            <a:r>
              <a:rPr lang="ru-RU" sz="2400" dirty="0"/>
              <a:t>Украдено 10 миллионов </a:t>
            </a:r>
            <a:r>
              <a:rPr lang="ru-RU" sz="2400" dirty="0" smtClean="0"/>
              <a:t>долларов. (1994)</a:t>
            </a:r>
          </a:p>
          <a:p>
            <a:r>
              <a:rPr lang="ru-RU" sz="2400" dirty="0" smtClean="0"/>
              <a:t>Атака </a:t>
            </a:r>
            <a:r>
              <a:rPr lang="ru-RU" sz="2400" dirty="0"/>
              <a:t>хакеров на три южнокорейские </a:t>
            </a:r>
            <a:r>
              <a:rPr lang="ru-RU" sz="2400" dirty="0" err="1"/>
              <a:t>вещательные</a:t>
            </a:r>
            <a:r>
              <a:rPr lang="ru-RU" sz="2400" dirty="0"/>
              <a:t> компании. (2013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Самые крупные хакерские атаки:</a:t>
            </a:r>
            <a:endParaRPr lang="ru-RU" dirty="0">
              <a:latin typeface="+mn-lt"/>
            </a:endParaRPr>
          </a:p>
        </p:txBody>
      </p:sp>
      <p:pic>
        <p:nvPicPr>
          <p:cNvPr id="9218" name="Picture 2" descr="https://pp.vk.me/c625621/v625621292/e973/5c2qOP1F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6120680" cy="337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3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Государство и частные организации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85860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Основные страны, за которыми следило АНБ, это: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Афганистан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Пакистан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Иран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Индия</a:t>
            </a:r>
            <a:endParaRPr lang="ru-RU" sz="2000" dirty="0" smtClean="0"/>
          </a:p>
        </p:txBody>
      </p:sp>
      <p:pic>
        <p:nvPicPr>
          <p:cNvPr id="24578" name="Picture 2" descr="C:\Users\Гость\Desktop\СЛежка АН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8585200" cy="353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криптозащиты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62619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Криптография — это совокупность методов преобразования данных (шифрования данных), которая делает их бесполезными для любого пользователя, у которого нет ключа для расшифровки.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823698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93728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4G</a:t>
            </a:r>
            <a:r>
              <a:rPr lang="ru-RU" sz="2000" dirty="0" smtClean="0"/>
              <a:t> — поколение мобильной связи с повышенными требованиями. К четвёртому поколению принято относить перспективные технологии, позволяющие осуществлять передачу данных со скоростью, превышающей 100 Мбит/с подвижным и 1 Гбит/с — стационарным абонентам.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40466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r>
              <a:rPr lang="en-US" sz="4400" dirty="0" smtClean="0"/>
              <a:t>G </a:t>
            </a:r>
            <a:r>
              <a:rPr lang="ru-RU" sz="4400" dirty="0" smtClean="0"/>
              <a:t>сети</a:t>
            </a:r>
            <a:endParaRPr lang="ru-RU" sz="4400" dirty="0"/>
          </a:p>
        </p:txBody>
      </p:sp>
      <p:pic>
        <p:nvPicPr>
          <p:cNvPr id="1026" name="Picture 2" descr="http://u74.ru/files/images/news/2014/01/30/1565_o48815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40495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107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Эмблема хакеров</vt:lpstr>
      <vt:lpstr>Хакерские атаки – это покушение на систему безопасности</vt:lpstr>
      <vt:lpstr>Слайд 4</vt:lpstr>
      <vt:lpstr>Виды хакерских атак:</vt:lpstr>
      <vt:lpstr>Самые крупные хакерские атаки:</vt:lpstr>
      <vt:lpstr>Государство и частные организации</vt:lpstr>
      <vt:lpstr>Технология криптозащиты</vt:lpstr>
      <vt:lpstr>Слайд 9</vt:lpstr>
      <vt:lpstr>Базовые станции</vt:lpstr>
      <vt:lpstr>Спектральный фильтр</vt:lpstr>
      <vt:lpstr>Что такое облако?</vt:lpstr>
      <vt:lpstr>Как облака обрабатывают информацию?</vt:lpstr>
      <vt:lpstr>Облачные шлюзы</vt:lpstr>
      <vt:lpstr>Социальные сети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7а-1</dc:creator>
  <cp:lastModifiedBy>XTreme</cp:lastModifiedBy>
  <cp:revision>101</cp:revision>
  <dcterms:created xsi:type="dcterms:W3CDTF">2014-12-10T12:47:19Z</dcterms:created>
  <dcterms:modified xsi:type="dcterms:W3CDTF">2014-12-13T05:59:03Z</dcterms:modified>
</cp:coreProperties>
</file>