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4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ochtimes.ru/" TargetMode="External"/><Relationship Id="rId2" Type="http://schemas.openxmlformats.org/officeDocument/2006/relationships/hyperlink" Target="http://www.elitarium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llegirl.ru/" TargetMode="External"/><Relationship Id="rId4" Type="http://schemas.openxmlformats.org/officeDocument/2006/relationships/hyperlink" Target="https://draftee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9673" y="233989"/>
            <a:ext cx="10400145" cy="1646302"/>
          </a:xfrm>
        </p:spPr>
        <p:txBody>
          <a:bodyPr/>
          <a:lstStyle/>
          <a:p>
            <a:pPr algn="ctr"/>
            <a:r>
              <a:rPr lang="ru-RU" dirty="0" smtClean="0"/>
              <a:t>Что говорят жесты о настроении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6667" y="3429000"/>
            <a:ext cx="7766936" cy="21890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Консультант : Кондрашова Юлия Николаевна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Руководитель :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Пшеницина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Варвара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Участники проекта: Мальцева Дарья, Савостьянова Екатерина, Соловьева Екатерина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60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007" y="2854037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r>
              <a:rPr lang="ru-RU" smtClean="0"/>
              <a:t>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3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825" y="434109"/>
            <a:ext cx="9519612" cy="1320800"/>
          </a:xfrm>
        </p:spPr>
        <p:txBody>
          <a:bodyPr/>
          <a:lstStyle/>
          <a:p>
            <a:r>
              <a:rPr lang="ru-RU" dirty="0" smtClean="0"/>
              <a:t>ПОЧЕМУ БЫЛА ВЫБРАННА ДАННАЯ ТЕМА?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953" y="141244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Подростки сейчас очень закрыты, поэтому жесты и эмоции единственный способ понять их сейчас</a:t>
            </a:r>
            <a:r>
              <a:rPr lang="ru-RU" sz="240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14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243" y="350982"/>
            <a:ext cx="8596668" cy="969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770" y="1726480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Выявить самые популярные жесты подростков при общении.</a:t>
            </a:r>
          </a:p>
        </p:txBody>
      </p:sp>
    </p:spTree>
    <p:extLst>
      <p:ext uri="{BB962C8B-B14F-4D97-AF65-F5344CB8AC3E}">
        <p14:creationId xmlns:p14="http://schemas.microsoft.com/office/powerpoint/2010/main" val="37358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487314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Изучить литературу по выбранной теме проекта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Составить план работы по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роекту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Проанализировать собранную информацию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Описать жесты при общении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Соотнести данные опроса с проблемой проекта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Выявить самые популярные жесты при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комуникации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людей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Узнать мнение учащихся о проекте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Создать эмблему, рекламу и продукт проекта</a:t>
            </a:r>
          </a:p>
          <a:p>
            <a:pPr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Сопоставить полученные знания с познаниями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35552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Продуктом данного проекта является создание брошюры « популярные жесты подростков при общении »</a:t>
            </a:r>
          </a:p>
          <a:p>
            <a:pPr marL="0" indent="0">
              <a:buNone/>
            </a:pP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5237017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Определиться с темой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проекта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Выявление проблемы проекта, установление цели и задач, определение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продукта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Встреча с консультантом для определения плана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работы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Определиться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 списком используемым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источников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Поиск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информации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Заполнение электронного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портфолио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Предзащита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проекта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продукта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Создание рекламы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проекта</a:t>
            </a: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Защита проекта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689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5091"/>
          </a:xfrm>
        </p:spPr>
        <p:txBody>
          <a:bodyPr/>
          <a:lstStyle/>
          <a:p>
            <a:pPr algn="ctr"/>
            <a:r>
              <a:rPr lang="ru-RU" dirty="0" smtClean="0"/>
              <a:t>РАСПРЕДЕЛЕНИЕ ОБЯЗАННОСТЕЙ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Пшеницина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Варвара – оформление электронного портфолио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Мальцева Дарья – оформление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призентации</a:t>
            </a:r>
            <a:endParaRPr lang="ru-R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Савостьянова Екатерина – поиск и систематизация информации, подготовка урока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Соловьева Екатерина 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поиск и систематизация информации, подготовка урока</a:t>
            </a:r>
          </a:p>
        </p:txBody>
      </p:sp>
    </p:spTree>
    <p:extLst>
      <p:ext uri="{BB962C8B-B14F-4D97-AF65-F5344CB8AC3E}">
        <p14:creationId xmlns:p14="http://schemas.microsoft.com/office/powerpoint/2010/main" val="14376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8909"/>
          </a:xfrm>
        </p:spPr>
        <p:txBody>
          <a:bodyPr/>
          <a:lstStyle/>
          <a:p>
            <a:pPr algn="ctr"/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34116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Проблема состоит в том, что в подростковый период дети замыкаются, их становится сложно понять, а так же идти на контакт.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1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4036"/>
            <a:ext cx="8596668" cy="1042990"/>
          </a:xfrm>
        </p:spPr>
        <p:txBody>
          <a:bodyPr/>
          <a:lstStyle/>
          <a:p>
            <a:pPr algn="ctr"/>
            <a:r>
              <a:rPr lang="ru-RU" dirty="0" smtClean="0"/>
              <a:t>СПИСОК ИСТОЧНИКОВ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497" y="1357026"/>
            <a:ext cx="8596668" cy="484057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http://www.elitarium.ru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/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Что рассказывают жесты и телодвижения о вас и ваших собеседниках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https://www.epochtimes.ru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Как понять настроение собеседника? Язык тела помогает в общении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https://draftee.ru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/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Что говорят жесты о настроении. Жесты и позы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https://www.ellegirl.ru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/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cap="all" dirty="0">
                <a:latin typeface="Calibri" panose="020F0502020204030204" pitchFamily="34" charset="0"/>
                <a:cs typeface="Calibri" panose="020F0502020204030204" pitchFamily="34" charset="0"/>
              </a:rPr>
              <a:t>10 ВЕРНЫХ ПРИЗНАКОВ, ЧТО ТЫ НРАВИШЬСЯ ПАРНЮ</a:t>
            </a:r>
          </a:p>
          <a:p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Словарь жестов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Жозеф </a:t>
            </a:r>
            <a:r>
              <a:rPr lang="ru-RU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Месчинжер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50 упражнений, чтобы изучить язык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жестов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Патрик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Даниельс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и Софи </a:t>
            </a:r>
            <a:r>
              <a:rPr lang="ru-RU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Мовийе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1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301</Words>
  <Application>Microsoft Office PowerPoint</Application>
  <PresentationFormat>Широкоэкранный</PresentationFormat>
  <Paragraphs>46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Аспект</vt:lpstr>
      <vt:lpstr>Что говорят жесты о настроении</vt:lpstr>
      <vt:lpstr>ПОЧЕМУ БЫЛА ВЫБРАННА ДАННАЯ ТЕМА?</vt:lpstr>
      <vt:lpstr>ЦЕЛЬ</vt:lpstr>
      <vt:lpstr>ЗАДАЧИ</vt:lpstr>
      <vt:lpstr>ПРОДУКТ</vt:lpstr>
      <vt:lpstr>ПЛАН РАБОТЫ</vt:lpstr>
      <vt:lpstr>РАСПРЕДЕЛЕНИЕ ОБЯЗАННОСТЕЙ</vt:lpstr>
      <vt:lpstr>ПРОБЛЕМА</vt:lpstr>
      <vt:lpstr>СПИСОК ИСТОЧНИКОВ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говорят жесты о настроении</dc:title>
  <dc:creator>Владимир Мальцев</dc:creator>
  <cp:lastModifiedBy>Владимир Мальцев</cp:lastModifiedBy>
  <cp:revision>10</cp:revision>
  <dcterms:created xsi:type="dcterms:W3CDTF">2020-10-22T11:40:23Z</dcterms:created>
  <dcterms:modified xsi:type="dcterms:W3CDTF">2020-11-01T17:22:03Z</dcterms:modified>
</cp:coreProperties>
</file>