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fca442d87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9fca442d87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fca442d87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9fca442d87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9fca442d87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9fca442d87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fca442d87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9fca442d87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fca442d87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9fca442d87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b2803b07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b2803b07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2803b0738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b2803b073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a87942c96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a87942c96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Виртуальная прогулка по музею археологии </a:t>
            </a:r>
            <a:endParaRPr/>
          </a:p>
        </p:txBody>
      </p:sp>
      <p:sp>
        <p:nvSpPr>
          <p:cNvPr id="135" name="Google Shape;135;p13"/>
          <p:cNvSpPr txBox="1"/>
          <p:nvPr>
            <p:ph idx="4294967295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Проект учеников 8 Е класса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/>
              <a:t>Дегена Светислава и Журбенко Ивана</a:t>
            </a:r>
            <a:endParaRPr sz="1400"/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/>
              <a:t>Школы ГБОУ 1505</a:t>
            </a:r>
            <a:endParaRPr sz="1400"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План</a:t>
            </a:r>
            <a:endParaRPr sz="3000"/>
          </a:p>
        </p:txBody>
      </p:sp>
      <p:sp>
        <p:nvSpPr>
          <p:cNvPr id="141" name="Google Shape;141;p14"/>
          <p:cNvSpPr txBox="1"/>
          <p:nvPr>
            <p:ph idx="4294967295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AutoNum type="arabicPeriod"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Цель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AutoNum type="arabicPeriod"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Актуальность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AutoNum type="arabicPeriod"/>
            </a:pPr>
            <a:r>
              <a:rPr lang="ru" sz="1800">
                <a:latin typeface="Montserrat"/>
                <a:ea typeface="Montserrat"/>
                <a:cs typeface="Montserrat"/>
                <a:sym typeface="Montserrat"/>
              </a:rPr>
              <a:t>Конечный продукт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AutoNum type="arabicPeriod"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Задачи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AutoNum type="arabicPeriod"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Реклама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AutoNum type="arabicPeriod"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Прогулка по музею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Цель</a:t>
            </a:r>
            <a:endParaRPr sz="3200"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Montserrat"/>
                <a:ea typeface="Montserrat"/>
                <a:cs typeface="Montserrat"/>
                <a:sym typeface="Montserrat"/>
              </a:rPr>
              <a:t>Повысить привлекательность Музея для посетителей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8" name="Google Shape;14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4998" y="2284525"/>
            <a:ext cx="3014000" cy="226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Актуальность</a:t>
            </a:r>
            <a:endParaRPr sz="3000"/>
          </a:p>
        </p:txBody>
      </p:sp>
      <p:sp>
        <p:nvSpPr>
          <p:cNvPr id="154" name="Google Shape;154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>
                <a:latin typeface="Montserrat"/>
                <a:ea typeface="Montserrat"/>
                <a:cs typeface="Montserrat"/>
                <a:sym typeface="Montserrat"/>
              </a:rPr>
              <a:t>Наш проект актуален, так как в этом году появились проекты с таким же уклоном к виртуальный мир. Помимо этого в прошлом году наша работа набрала большую популярность среди учителей, а на конференции нас попросили продолжить ее.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Конечный продукт</a:t>
            </a:r>
            <a:endParaRPr sz="3400"/>
          </a:p>
        </p:txBody>
      </p:sp>
      <p:sp>
        <p:nvSpPr>
          <p:cNvPr id="160" name="Google Shape;160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Montserrat"/>
                <a:ea typeface="Montserrat"/>
                <a:cs typeface="Montserrat"/>
                <a:sym typeface="Montserrat"/>
              </a:rPr>
              <a:t>В новой версии музея будет: 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Montserrat"/>
              <a:buAutoNum type="arabicPeriod"/>
            </a:pPr>
            <a:r>
              <a:rPr lang="ru" sz="1800">
                <a:latin typeface="Montserrat"/>
                <a:ea typeface="Montserrat"/>
                <a:cs typeface="Montserrat"/>
                <a:sym typeface="Montserrat"/>
              </a:rPr>
              <a:t>Изменена карта музея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AutoNum type="arabicPeriod"/>
            </a:pPr>
            <a:r>
              <a:rPr lang="ru" sz="1800">
                <a:latin typeface="Montserrat"/>
                <a:ea typeface="Montserrat"/>
                <a:cs typeface="Montserrat"/>
                <a:sym typeface="Montserrat"/>
              </a:rPr>
              <a:t>Добавлены декорации и экспонаты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AutoNum type="arabicPeriod"/>
            </a:pPr>
            <a:r>
              <a:rPr lang="ru" sz="1800">
                <a:latin typeface="Montserrat"/>
                <a:ea typeface="Montserrat"/>
                <a:cs typeface="Montserrat"/>
                <a:sym typeface="Montserrat"/>
              </a:rPr>
              <a:t>Изменен внешний вид </a:t>
            </a:r>
            <a:r>
              <a:rPr lang="ru" sz="1800">
                <a:latin typeface="Montserrat"/>
                <a:ea typeface="Montserrat"/>
                <a:cs typeface="Montserrat"/>
                <a:sym typeface="Montserrat"/>
              </a:rPr>
              <a:t>стеллажей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AutoNum type="arabicPeriod"/>
            </a:pPr>
            <a:r>
              <a:rPr lang="ru" sz="1800">
                <a:latin typeface="Montserrat"/>
                <a:ea typeface="Montserrat"/>
                <a:cs typeface="Montserrat"/>
                <a:sym typeface="Montserrat"/>
              </a:rPr>
              <a:t>Изменены описания объектов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AutoNum type="arabicPeriod"/>
            </a:pPr>
            <a:r>
              <a:rPr lang="ru" sz="1800">
                <a:latin typeface="Montserrat"/>
                <a:ea typeface="Montserrat"/>
                <a:cs typeface="Montserrat"/>
                <a:sym typeface="Montserrat"/>
              </a:rPr>
              <a:t>Добавлена озучка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Задачи</a:t>
            </a:r>
            <a:endParaRPr sz="3000"/>
          </a:p>
        </p:txBody>
      </p:sp>
      <p:sp>
        <p:nvSpPr>
          <p:cNvPr id="166" name="Google Shape;166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Char char="●"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изучить информацию о программировании в Unity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Char char="●"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провести тестирование 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Char char="●"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исправить баги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Char char="●"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обновить информацию и описание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Char char="●"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добавить озвучку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Char char="●"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просканировать новые объекты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Реклама</a:t>
            </a:r>
            <a:endParaRPr sz="3000"/>
          </a:p>
        </p:txBody>
      </p:sp>
      <p:pic>
        <p:nvPicPr>
          <p:cNvPr id="172" name="Google Shape;17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5975" y="1307850"/>
            <a:ext cx="2196550" cy="32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9"/>
          <p:cNvSpPr txBox="1"/>
          <p:nvPr/>
        </p:nvSpPr>
        <p:spPr>
          <a:xfrm>
            <a:off x="4663200" y="1639150"/>
            <a:ext cx="3673200" cy="28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Этот плакат должен был висеть на стенде в школе, но в связи с карантином мы выложили его на сайте гимназии</a:t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Прогулка по музею </a:t>
            </a:r>
            <a:endParaRPr sz="3000"/>
          </a:p>
        </p:txBody>
      </p:sp>
      <p:sp>
        <p:nvSpPr>
          <p:cNvPr id="179" name="Google Shape;179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>
                <a:latin typeface="Montserrat"/>
                <a:ea typeface="Montserrat"/>
                <a:cs typeface="Montserrat"/>
                <a:sym typeface="Montserrat"/>
              </a:rPr>
              <a:t>Сейчас я приглашаю переключиться на окно с нашим проектом и посмотреть как оно работает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>
            <p:ph type="title"/>
          </p:nvPr>
        </p:nvSpPr>
        <p:spPr>
          <a:xfrm>
            <a:off x="1036050" y="502325"/>
            <a:ext cx="7071900" cy="7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Спасибо за внимание!!</a:t>
            </a:r>
            <a:endParaRPr sz="3000"/>
          </a:p>
        </p:txBody>
      </p:sp>
      <p:pic>
        <p:nvPicPr>
          <p:cNvPr id="185" name="Google Shape;18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3299" y="1537400"/>
            <a:ext cx="3471425" cy="295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