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62" r:id="rId3"/>
    <p:sldId id="264" r:id="rId4"/>
    <p:sldId id="265" r:id="rId5"/>
    <p:sldId id="266" r:id="rId6"/>
    <p:sldId id="284" r:id="rId7"/>
    <p:sldId id="283" r:id="rId8"/>
    <p:sldId id="281" r:id="rId9"/>
  </p:sldIdLst>
  <p:sldSz cx="9721850" cy="6858000"/>
  <p:notesSz cx="7100888" cy="102330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  <a:srgbClr val="000000"/>
    <a:srgbClr val="FFFF00"/>
    <a:srgbClr val="FF0000"/>
    <a:srgbClr val="3366FF"/>
    <a:srgbClr val="5F5F5F"/>
    <a:srgbClr val="4D4D4D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3438" autoAdjust="0"/>
  </p:normalViewPr>
  <p:slideViewPr>
    <p:cSldViewPr>
      <p:cViewPr varScale="1">
        <p:scale>
          <a:sx n="64" d="100"/>
          <a:sy n="64" d="100"/>
        </p:scale>
        <p:origin x="-1332" y="-102"/>
      </p:cViewPr>
      <p:guideLst>
        <p:guide orient="horz" pos="2160"/>
        <p:guide pos="30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285F0-009C-47E4-94A1-109DA09AF24C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FEDDA-1CE2-4403-A4B5-E6D51FA06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0EA3E-D940-432F-89A2-2DF4C5A6B0A6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EBC34-C94C-4FBC-84E9-3EB5D3FD7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A51A5-0730-4994-B8D7-39DAE4F91AC5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7445D-88B0-46FF-9385-734F169F8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CFBAF-A798-40E9-967A-9F84AA68003A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A55B-273C-4A29-9022-4D9830B51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ECB8A-156D-4FB6-838F-BB56FC6670FD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C46B3-CC60-414B-AE36-551A4309E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A0F10-6957-4285-9846-A21924C44236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0FB0B-E96F-4851-92AB-0F8EA85EA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6897E-9388-472C-AAE2-10DE3D4B197B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FE681-13A7-4B2B-87E2-C52434749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632BD-4C57-442F-A94D-61E704CB21D5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89633-087A-43AF-AD2F-4B1C50891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4ED1D-6BD4-4E61-BD41-55B7C80BB4F9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2DB02-C828-4048-B6C9-CD42054D0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F0D0B-C261-471A-9F26-81A1CA84FE49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9AC92-178F-4994-8F41-7175E7775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F04E8-E6AE-4CA5-A8F7-9A498909CBFE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E8D1C-A07F-435C-86F7-7EA591745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85775" y="274638"/>
            <a:ext cx="8750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85775" y="1600200"/>
            <a:ext cx="8750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5775" y="6356350"/>
            <a:ext cx="226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AB95EB-140E-420B-9518-2606833EDFE8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21050" y="6356350"/>
            <a:ext cx="3079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67538" y="6356350"/>
            <a:ext cx="2268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7E8D4E-AE88-4BE1-AF46-B34C4A6A8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3c3316b6cc90"/>
          <p:cNvPicPr>
            <a:picLocks noChangeAspect="1" noChangeArrowheads="1"/>
          </p:cNvPicPr>
          <p:nvPr/>
        </p:nvPicPr>
        <p:blipFill>
          <a:blip r:embed="rId2" cstate="print">
            <a:lum bright="3000" contrast="16000"/>
          </a:blip>
          <a:srcRect/>
          <a:stretch>
            <a:fillRect/>
          </a:stretch>
        </p:blipFill>
        <p:spPr bwMode="auto">
          <a:xfrm>
            <a:off x="0" y="0"/>
            <a:ext cx="9721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80405" y="476672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ГОУ ГИМНАЗИЯ №1505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428877" y="3356992"/>
            <a:ext cx="46805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Консультант проекта: Слуцкая Г. И.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 проекта: Родиков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Роман 6 «В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 проекта: Рачков Константин 6 «В».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6021388"/>
            <a:ext cx="9721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Москва 2014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276872"/>
            <a:ext cx="9721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Женщины и автомобили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0_19bdd1_27de58dd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260350"/>
            <a:ext cx="9340850" cy="6337300"/>
          </a:xfrm>
          <a:prstGeom prst="rect">
            <a:avLst/>
          </a:prstGeom>
          <a:noFill/>
          <a:ln w="76200">
            <a:solidFill>
              <a:srgbClr val="CCCCFF"/>
            </a:solidFill>
            <a:prstDash val="sysDot"/>
            <a:miter lim="800000"/>
            <a:headEnd/>
            <a:tailEnd/>
          </a:ln>
        </p:spPr>
      </p:pic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4378325" y="188913"/>
            <a:ext cx="5051425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Дамы,  изменившие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243513" y="1130300"/>
            <a:ext cx="36323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автомобильный</a:t>
            </a:r>
            <a:r>
              <a:rPr lang="ru-RU" sz="36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6445101" y="1772816"/>
            <a:ext cx="1533525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мир</a:t>
            </a:r>
            <a:r>
              <a:rPr lang="ru-RU" sz="3600" b="1" dirty="0">
                <a:solidFill>
                  <a:schemeClr val="tx2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3c3316b6cc90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721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 descr="Мерседес Еллине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6738" y="484188"/>
            <a:ext cx="2451100" cy="2520950"/>
          </a:xfrm>
          <a:prstGeom prst="rect">
            <a:avLst/>
          </a:prstGeom>
          <a:noFill/>
          <a:ln w="22225">
            <a:solidFill>
              <a:srgbClr val="808000"/>
            </a:solidFill>
            <a:miter lim="800000"/>
            <a:headEnd/>
            <a:tailEnd/>
          </a:ln>
        </p:spPr>
      </p:pic>
      <p:pic>
        <p:nvPicPr>
          <p:cNvPr id="5" name="Picture 14" descr="Мерседес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7688" y="1484313"/>
            <a:ext cx="3633787" cy="4803775"/>
          </a:xfrm>
          <a:prstGeom prst="rect">
            <a:avLst/>
          </a:prstGeom>
          <a:noFill/>
          <a:ln w="22225">
            <a:solidFill>
              <a:srgbClr val="808000"/>
            </a:solidFill>
            <a:miter lim="800000"/>
            <a:headEnd/>
            <a:tailEnd/>
          </a:ln>
        </p:spPr>
      </p:pic>
      <p:sp>
        <p:nvSpPr>
          <p:cNvPr id="18436" name="Прямоугольник 8"/>
          <p:cNvSpPr>
            <a:spLocks noChangeArrowheads="1"/>
          </p:cNvSpPr>
          <p:nvPr/>
        </p:nvSpPr>
        <p:spPr bwMode="auto">
          <a:xfrm>
            <a:off x="803275" y="3213100"/>
            <a:ext cx="451643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самом деле девушку звали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Адриана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Мануэла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Рамона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Еллинек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а Мерседес было лишь прозвищем, домашним именем, в переводе с испанского означающим «милосердие». </a:t>
            </a:r>
          </a:p>
        </p:txBody>
      </p:sp>
      <p:sp>
        <p:nvSpPr>
          <p:cNvPr id="18437" name="Прямоугольник 9"/>
          <p:cNvSpPr>
            <a:spLocks noChangeArrowheads="1"/>
          </p:cNvSpPr>
          <p:nvPr/>
        </p:nvSpPr>
        <p:spPr bwMode="auto">
          <a:xfrm>
            <a:off x="5932488" y="476250"/>
            <a:ext cx="3195637" cy="82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Мерседес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3c3316b6cc90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721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100388" y="981075"/>
            <a:ext cx="6621462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Именно её капитал стал стартом для бизнеса Карла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Бенца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 именно её талант превратил автомобиль из технически бесполезной штуковины в вещь, имеющую практическое применение.</a:t>
            </a:r>
          </a:p>
        </p:txBody>
      </p:sp>
      <p:pic>
        <p:nvPicPr>
          <p:cNvPr id="4" name="Picture 7" descr="бенц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8" y="260350"/>
            <a:ext cx="2443162" cy="2989263"/>
          </a:xfrm>
          <a:prstGeom prst="rect">
            <a:avLst/>
          </a:prstGeom>
          <a:noFill/>
          <a:ln w="22225">
            <a:solidFill>
              <a:srgbClr val="8080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914900" y="188913"/>
            <a:ext cx="3071813" cy="82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Берта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Бенц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бер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0275" y="2873375"/>
            <a:ext cx="2940050" cy="3797300"/>
          </a:xfrm>
          <a:prstGeom prst="rect">
            <a:avLst/>
          </a:prstGeom>
          <a:noFill/>
          <a:ln w="22225">
            <a:solidFill>
              <a:srgbClr val="8080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73088" y="3573463"/>
            <a:ext cx="532130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Первый  автомобиль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Бенца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был оснащён двигателем объёмом 954 см3  и мощностью лишь 2/3 лошадиных силы.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Усовершенствованный автомобиль мог разгоняться до 16 км/ч, был оборудован топливным баком и ручным тормозом.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3c3316b6cc90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721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3" descr="Benz Patent-Motorwagen N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8150" y="188913"/>
            <a:ext cx="5027613" cy="3281362"/>
          </a:xfrm>
          <a:prstGeom prst="rect">
            <a:avLst/>
          </a:prstGeom>
          <a:noFill/>
          <a:ln w="22225">
            <a:solidFill>
              <a:srgbClr val="80800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52413" y="764704"/>
            <a:ext cx="382905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августе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1888 года фрау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Бенц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взяла 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самобеглую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коляску»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отправилась в гости.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 этого никто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совершал подобных поездок на самодвижущихся экипажах.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Раньше 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оляска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передвигалась лишь по территории мастерской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да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ближайшим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улочкам.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Берта же не побоялась всевозможных трудностей, - и ей удалось их преодолеть: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324350" y="3573463"/>
            <a:ext cx="51609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/>
            <a:r>
              <a:rPr lang="ru-RU" b="1" dirty="0">
                <a:latin typeface="Times New Roman" pitchFamily="18" charset="0"/>
                <a:cs typeface="Times New Roman" pitchFamily="18" charset="0"/>
              </a:rPr>
              <a:t>•   В пути у автомобиля кончилось</a:t>
            </a:r>
          </a:p>
          <a:p>
            <a:pPr marL="285750" indent="-285750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топливо – и …</a:t>
            </a:r>
          </a:p>
          <a:p>
            <a:pPr marL="285750" indent="-285750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ru-RU" b="1" dirty="0">
                <a:latin typeface="Times New Roman" pitchFamily="18" charset="0"/>
                <a:cs typeface="Times New Roman" pitchFamily="18" charset="0"/>
              </a:rPr>
              <a:t>•   У коляски стёрлись кожаные</a:t>
            </a:r>
          </a:p>
          <a:p>
            <a:pPr marL="285750" indent="-285750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тормозные накладки - и …</a:t>
            </a:r>
          </a:p>
          <a:p>
            <a:pPr marL="285750" indent="-285750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ru-RU" b="1" dirty="0">
                <a:latin typeface="Times New Roman" pitchFamily="18" charset="0"/>
                <a:cs typeface="Times New Roman" pitchFamily="18" charset="0"/>
              </a:rPr>
              <a:t>•   Растянулась приводная цепь - и…</a:t>
            </a:r>
          </a:p>
          <a:p>
            <a:pPr marL="285750" indent="-285750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ru-RU" b="1" dirty="0">
                <a:latin typeface="Times New Roman" pitchFamily="18" charset="0"/>
                <a:cs typeface="Times New Roman" pitchFamily="18" charset="0"/>
              </a:rPr>
              <a:t>•   Забилась топливная трубка -  и …</a:t>
            </a:r>
          </a:p>
          <a:p>
            <a:pPr marL="285750" indent="-285750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ru-RU" b="1" dirty="0">
                <a:latin typeface="Times New Roman" pitchFamily="18" charset="0"/>
                <a:cs typeface="Times New Roman" pitchFamily="18" charset="0"/>
              </a:rPr>
              <a:t>•   А когда она почувствовала лёгкий</a:t>
            </a:r>
          </a:p>
          <a:p>
            <a:pPr marL="285750" indent="-285750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удар током, то…</a:t>
            </a:r>
          </a:p>
          <a:p>
            <a:pPr marL="285750" indent="-285750"/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3c3316b6cc90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721850" cy="6858000"/>
          </a:xfrm>
          <a:prstGeom prst="rect">
            <a:avLst/>
          </a:prstGeom>
          <a:noFill/>
        </p:spPr>
      </p:pic>
      <p:pic>
        <p:nvPicPr>
          <p:cNvPr id="51207" name="Picture 7" descr="карта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60" y="333376"/>
            <a:ext cx="8543751" cy="5402263"/>
          </a:xfrm>
          <a:prstGeom prst="rect">
            <a:avLst/>
          </a:prstGeom>
          <a:noFill/>
          <a:ln w="22225">
            <a:solidFill>
              <a:srgbClr val="808000"/>
            </a:solidFill>
            <a:miter lim="800000"/>
            <a:headEnd/>
            <a:tailEnd/>
          </a:ln>
        </p:spPr>
      </p:pic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573860" y="5876925"/>
            <a:ext cx="849818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Сейчас по пути, проделанному отважной Бертой, организуются туристические маршруты.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d-35big"/>
          <p:cNvPicPr>
            <a:picLocks noChangeAspect="1" noChangeArrowheads="1"/>
          </p:cNvPicPr>
          <p:nvPr/>
        </p:nvPicPr>
        <p:blipFill>
          <a:blip r:embed="rId2" cstate="print">
            <a:lum bright="46000" contrast="8000"/>
          </a:blip>
          <a:srcRect/>
          <a:stretch>
            <a:fillRect/>
          </a:stretch>
        </p:blipFill>
        <p:spPr bwMode="auto">
          <a:xfrm>
            <a:off x="612775" y="188913"/>
            <a:ext cx="8567738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24422" y="0"/>
            <a:ext cx="9073008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  Ы  В  О Д: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2011 году автомобиль отмечал свой 125-летний юбилей, эта дата берёт свой отсчёт с 29 января 1886 года, когда Карл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Бенц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подал заявку на получение патента на своё изобретение. Но если бы не его жена, Берта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Бенц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автомобиль Карла так бы и остался «забавным курьёзом». 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Дамы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сейчас продолжают влиять на автомобильную промышленность. Например, именно ими были придуманы запоминание и автоматическая регулировка кресла, зеркал, руля под водителя, функции, которые сейчас реализованы на большинстве дорогих машин.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Роль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женщин в развитии автомобилестроения огромна. Дамы стояли у самых истоков зарождения автомобильной отрасли и в наши дни продолжают вносить свой вклад в её развитие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УВАЖАЙТЕ  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ЖЕНЩИН   ЗА   РУЛЁМ!</a:t>
            </a:r>
          </a:p>
          <a:p>
            <a:endParaRPr lang="ru-RU" b="1" dirty="0">
              <a:latin typeface="Arial Black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aa245c8029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60350"/>
            <a:ext cx="9188450" cy="45370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4821" name="WordArt 5"/>
          <p:cNvSpPr>
            <a:spLocks noChangeArrowheads="1" noChangeShapeType="1" noTextEdit="1"/>
          </p:cNvSpPr>
          <p:nvPr/>
        </p:nvSpPr>
        <p:spPr bwMode="auto">
          <a:xfrm>
            <a:off x="498475" y="5300663"/>
            <a:ext cx="8650288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29292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2271</TotalTime>
  <Words>255</Words>
  <Application>Microsoft Office PowerPoint</Application>
  <PresentationFormat>Произвольный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Veta-N</dc:creator>
  <cp:lastModifiedBy>Роман</cp:lastModifiedBy>
  <cp:revision>119</cp:revision>
  <dcterms:created xsi:type="dcterms:W3CDTF">2012-05-04T13:24:41Z</dcterms:created>
  <dcterms:modified xsi:type="dcterms:W3CDTF">2014-11-26T22:16:39Z</dcterms:modified>
</cp:coreProperties>
</file>