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C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24" d="100"/>
          <a:sy n="24" d="100"/>
        </p:scale>
        <p:origin x="42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5950C-9A33-4E20-B291-E7A46ED2B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E3C40-C618-42D2-AE88-738418AE7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43803-3B0D-44FF-915E-45D443BA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65E8E3-A1F7-40C4-A4DB-9C5E6DF4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8899E-C221-43ED-B585-491D6D88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7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EC32-8998-4F74-B3CD-6EA46C96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68EC4D-4D20-4E58-8714-C58A2E09D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4C9EA-6590-4CBA-BBC0-931CF44C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477C2-7D04-494D-80E4-92DD5AC9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D8F4E-5958-4F12-863E-07565B68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1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D18E85-5111-4129-82D1-48D4160FE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4A309E-0F27-4A3A-BB4B-4A12A3BC2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33BC5-2309-4AB4-BDC1-55D0774D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4F1F9-F46C-4A6F-B3EB-DAC24AC8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10E399-128A-407A-9DD8-F4E3E79D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1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181F1-2A86-44D1-9CF6-51CFC585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5B3EF-4EED-4753-AF6F-3D586A743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B3CBC-96E8-4942-8810-23A576C2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F8395-E8E7-4DC4-BD71-BE1092DD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44243-5BA4-411E-80D5-43C2DB86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9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7C4C-27FE-4EE8-AB76-A1DDEE2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0CF21C-9D3D-4FB0-A024-D90D537E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3E30D-48CF-414F-B5D6-AFBED86D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5A5FC-3058-4D8D-8037-53EDF949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52436-9029-462D-9EBE-211F2EDB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3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A3192-1915-442A-B0B8-0E24044E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19EBE-EB35-4470-8638-DCFBD412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64CF5-B3B8-4AAB-99E6-29DE223A3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70747-E80B-4897-B1C2-EB028E76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6E1CB-15AB-419D-9600-C7C4C1EF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0A1DD-885E-4EA5-8485-A94B5EBE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9167-3DD6-4E20-BDC9-F8829D83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2B7DEA-E70F-4794-AD02-0E5B094DE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14AF8-DF11-45BE-A13F-8BADDFC42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9F1748-08D0-4EDD-B150-E873D97B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7D1A24-FE01-468F-97A4-BD540C2F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1C8072-40A5-4FDD-BF46-120EC879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A54480-7969-4AA7-A9E1-9DFC0EC9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C59E97-57A8-4C88-8997-5C2E3DCD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9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5912A-779D-4894-AE96-C716A50F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D9B6CE-2D3E-4640-A98B-734DC336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715ED6-475F-48E3-A437-03201A7E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A72B90-5535-4734-8AC3-44132247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0CA68-8117-42C7-80CB-686FE37A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42837F-329A-4183-A6AD-7ADB2EBF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5E76C-F644-48A2-A193-F65834BB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4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99285-FBE8-45A4-97AA-ED73AB4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6A581-28BA-43E4-A63E-754487B7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588757-3118-47B8-A203-C17B211DA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89C4D-504A-40F7-8F7A-04CAD128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9DA1-0005-4A01-B613-780D2FB8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09057-6E5E-4CEE-8D9C-AF81DB63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D8914-149B-4B89-BA80-237FC3B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BE03-9645-4A70-9724-4359C073D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EDA48-220F-4324-94FD-4822015B6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6DBA1-ED83-45C8-8964-1B01C5D6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6E5BA-DEBE-495C-87ED-62A4C76F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D15FF9-EC81-410C-ACA9-73D97333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5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01D59-EF79-4490-B376-69BF0F4F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AD8289-5605-4EC2-A276-1138ED62C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010D8-2E1E-4FAF-8CAC-3999F28A7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E340-C09F-41DD-8224-59C1A13A913A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31F73-F460-4606-98AC-A520ECEE0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11DFB-D044-493A-B915-98C8E356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DDC91-5617-4CA6-AE37-3F748BC8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33ABE-6A91-44CA-8B1A-7A8457B72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8662"/>
            <a:ext cx="3785513" cy="3728853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5200" dirty="0"/>
              <a:t>Жизнь в кошачьих тонах</a:t>
            </a:r>
            <a:br>
              <a:rPr lang="ru-RU" sz="5200" dirty="0"/>
            </a:br>
            <a:br>
              <a:rPr lang="ru-RU" sz="5200" dirty="0"/>
            </a:br>
            <a:endParaRPr lang="ru-RU" sz="5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940241-D287-482F-9CA2-1883B51DC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29235"/>
            <a:ext cx="3785514" cy="1680298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/>
              <a:t>Проект Салиховой Анастасии </a:t>
            </a:r>
            <a:br>
              <a:rPr lang="ru-RU" dirty="0"/>
            </a:br>
            <a:r>
              <a:rPr lang="ru-RU" dirty="0"/>
              <a:t>школа 1505 8в</a:t>
            </a:r>
          </a:p>
        </p:txBody>
      </p:sp>
      <p:pic>
        <p:nvPicPr>
          <p:cNvPr id="5" name="Рисунок 4" descr="Изображение выглядит как кот, внутренний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C6C92731-4562-4FDE-8399-5991D18D8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7"/>
          <a:stretch/>
        </p:blipFill>
        <p:spPr>
          <a:xfrm>
            <a:off x="5289630" y="250104"/>
            <a:ext cx="6562846" cy="62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CB416-43BF-4B53-806E-B018CE92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1"/>
            <a:ext cx="10515600" cy="958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Результаты эксперимента с зеленой миской</a:t>
            </a:r>
          </a:p>
        </p:txBody>
      </p:sp>
      <p:pic>
        <p:nvPicPr>
          <p:cNvPr id="4" name="зеленая">
            <a:hlinkClick r:id="" action="ppaction://media"/>
            <a:extLst>
              <a:ext uri="{FF2B5EF4-FFF2-40B4-BE49-F238E27FC236}">
                <a16:creationId xmlns:a16="http://schemas.microsoft.com/office/drawing/2014/main" id="{5B9A28F7-83AE-4FE9-9C15-AA2CB94CF89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8275" y="1132893"/>
            <a:ext cx="9472144" cy="536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72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CCE3-85BC-46A9-8E5E-B609AFD8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5"/>
            <a:ext cx="105156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Результаты эксперимента с красной миской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WhatsApp Video 2020-12-03 at 12.42.25">
            <a:hlinkClick r:id="" action="ppaction://media"/>
            <a:extLst>
              <a:ext uri="{FF2B5EF4-FFF2-40B4-BE49-F238E27FC236}">
                <a16:creationId xmlns:a16="http://schemas.microsoft.com/office/drawing/2014/main" id="{342CD50C-34D8-405E-A160-0156D75D314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4798" y="933450"/>
            <a:ext cx="9582403" cy="5424488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40711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9A0D9-7029-4F6C-945C-D30DB391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ru-RU" sz="4000"/>
              <a:t>Выводы</a:t>
            </a:r>
            <a:br>
              <a:rPr lang="ru-RU" sz="4000"/>
            </a:br>
            <a:endParaRPr lang="ru-RU" sz="400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3ACB84D-1040-4D5D-9436-DFB4CB9D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155" y="2117037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результатам моего исследования я выяснила, что мой кот не различает цвета похожих </a:t>
            </a:r>
            <a:r>
              <a:rPr lang="ru-RU" dirty="0" err="1"/>
              <a:t>спекторов</a:t>
            </a:r>
            <a:r>
              <a:rPr lang="ru-RU" dirty="0"/>
              <a:t>, к примеру красный и желтый, синий и зеленый.</a:t>
            </a:r>
          </a:p>
          <a:p>
            <a:endParaRPr lang="en-US" sz="1800" dirty="0"/>
          </a:p>
        </p:txBody>
      </p:sp>
      <p:graphicFrame>
        <p:nvGraphicFramePr>
          <p:cNvPr id="17" name="Объект 3">
            <a:extLst>
              <a:ext uri="{FF2B5EF4-FFF2-40B4-BE49-F238E27FC236}">
                <a16:creationId xmlns:a16="http://schemas.microsoft.com/office/drawing/2014/main" id="{BD16C287-DC04-489F-A895-FD487FF9F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22145"/>
              </p:ext>
            </p:extLst>
          </p:nvPr>
        </p:nvGraphicFramePr>
        <p:xfrm>
          <a:off x="744142" y="961452"/>
          <a:ext cx="6064661" cy="49351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146527">
                  <a:extLst>
                    <a:ext uri="{9D8B030D-6E8A-4147-A177-3AD203B41FA5}">
                      <a16:colId xmlns:a16="http://schemas.microsoft.com/office/drawing/2014/main" val="867413180"/>
                    </a:ext>
                  </a:extLst>
                </a:gridCol>
                <a:gridCol w="1468779">
                  <a:extLst>
                    <a:ext uri="{9D8B030D-6E8A-4147-A177-3AD203B41FA5}">
                      <a16:colId xmlns:a16="http://schemas.microsoft.com/office/drawing/2014/main" val="1931295670"/>
                    </a:ext>
                  </a:extLst>
                </a:gridCol>
                <a:gridCol w="3449355">
                  <a:extLst>
                    <a:ext uri="{9D8B030D-6E8A-4147-A177-3AD203B41FA5}">
                      <a16:colId xmlns:a16="http://schemas.microsoft.com/office/drawing/2014/main" val="3782577850"/>
                    </a:ext>
                  </a:extLst>
                </a:gridCol>
              </a:tblGrid>
              <a:tr h="548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неделя 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цвет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место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2004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синий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подошел к зеленой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33455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синий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02786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желтый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подошел к желтой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80361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желтый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88247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зеленый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подошел к синей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39724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зеленый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57894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красный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подошел к желтой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25687"/>
                  </a:ext>
                </a:extLst>
              </a:tr>
              <a:tr h="5483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красный</a:t>
                      </a:r>
                      <a:endParaRPr lang="ru-RU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966" marR="135580" marT="135580" marB="1355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7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57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2BDD826E-FD90-4EA3-A8F7-FE7B73CCC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800592"/>
              </p:ext>
            </p:extLst>
          </p:nvPr>
        </p:nvGraphicFramePr>
        <p:xfrm>
          <a:off x="838200" y="2188913"/>
          <a:ext cx="8437856" cy="3899400"/>
        </p:xfrm>
        <a:graphic>
          <a:graphicData uri="http://schemas.openxmlformats.org/drawingml/2006/table">
            <a:tbl>
              <a:tblPr/>
              <a:tblGrid>
                <a:gridCol w="1102469">
                  <a:extLst>
                    <a:ext uri="{9D8B030D-6E8A-4147-A177-3AD203B41FA5}">
                      <a16:colId xmlns:a16="http://schemas.microsoft.com/office/drawing/2014/main" val="2726392073"/>
                    </a:ext>
                  </a:extLst>
                </a:gridCol>
                <a:gridCol w="1607237">
                  <a:extLst>
                    <a:ext uri="{9D8B030D-6E8A-4147-A177-3AD203B41FA5}">
                      <a16:colId xmlns:a16="http://schemas.microsoft.com/office/drawing/2014/main" val="1854450587"/>
                    </a:ext>
                  </a:extLst>
                </a:gridCol>
                <a:gridCol w="2159284">
                  <a:extLst>
                    <a:ext uri="{9D8B030D-6E8A-4147-A177-3AD203B41FA5}">
                      <a16:colId xmlns:a16="http://schemas.microsoft.com/office/drawing/2014/main" val="2846682495"/>
                    </a:ext>
                  </a:extLst>
                </a:gridCol>
                <a:gridCol w="1790058">
                  <a:extLst>
                    <a:ext uri="{9D8B030D-6E8A-4147-A177-3AD203B41FA5}">
                      <a16:colId xmlns:a16="http://schemas.microsoft.com/office/drawing/2014/main" val="3954249141"/>
                    </a:ext>
                  </a:extLst>
                </a:gridCol>
                <a:gridCol w="1778808">
                  <a:extLst>
                    <a:ext uri="{9D8B030D-6E8A-4147-A177-3AD203B41FA5}">
                      <a16:colId xmlns:a16="http://schemas.microsoft.com/office/drawing/2014/main" val="2715058431"/>
                    </a:ext>
                  </a:extLst>
                </a:gridCol>
              </a:tblGrid>
              <a:tr h="25996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день 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синяя миска 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желтая миска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зеленая миска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красная миска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545701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59727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18114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17768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50218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8120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74633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98041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02057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5407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78510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04994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23206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3808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5997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03FEA5-B146-469C-B8AA-BF89033370C9}"/>
              </a:ext>
            </a:extLst>
          </p:cNvPr>
          <p:cNvSpPr/>
          <p:nvPr/>
        </p:nvSpPr>
        <p:spPr>
          <a:xfrm>
            <a:off x="9756716" y="3244334"/>
            <a:ext cx="14505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подошел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E08363-C80E-4324-A3F2-C38C1FDF7D9F}"/>
              </a:ext>
            </a:extLst>
          </p:cNvPr>
          <p:cNvSpPr/>
          <p:nvPr/>
        </p:nvSpPr>
        <p:spPr>
          <a:xfrm>
            <a:off x="9756717" y="4138613"/>
            <a:ext cx="1450503" cy="369332"/>
          </a:xfrm>
          <a:prstGeom prst="rect">
            <a:avLst/>
          </a:prstGeom>
          <a:solidFill>
            <a:srgbClr val="FFC7CE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не подошел</a:t>
            </a:r>
            <a:r>
              <a:rPr lang="ru-RU" dirty="0"/>
              <a:t> 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2427E9F-FFB0-4A5E-BF77-115C3BE9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1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51497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F9C57-F510-493D-91A8-6B4B8BFF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это исследование и кому это нужно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е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89154E52-2B66-455A-9A0F-14B076520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7" b="29305"/>
          <a:stretch/>
        </p:blipFill>
        <p:spPr>
          <a:xfrm>
            <a:off x="2698710" y="1389731"/>
            <a:ext cx="6794580" cy="5012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709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BF30-8875-4864-9C9E-70B94267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я проводила исследование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4" descr="Изображение выглядит как внутренний, кот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34F46843-281E-4E44-A9F2-4E1A05884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6" b="18935"/>
          <a:stretch/>
        </p:blipFill>
        <p:spPr>
          <a:xfrm rot="16200000">
            <a:off x="1113990" y="1625278"/>
            <a:ext cx="3801349" cy="4524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59F86C-D1BD-4F81-803C-52031C162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3462"/>
          <a:stretch/>
        </p:blipFill>
        <p:spPr>
          <a:xfrm rot="16200000">
            <a:off x="6953100" y="1387440"/>
            <a:ext cx="3801351" cy="500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598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B8C16-BF91-4A7B-9086-F5A965F4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Эксперимент с синей миской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кот, внутренний, сто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840B7DF-382E-4401-9FE2-DBE98E334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 b="14876"/>
          <a:stretch/>
        </p:blipFill>
        <p:spPr>
          <a:xfrm flipH="1">
            <a:off x="3638547" y="1094581"/>
            <a:ext cx="4152901" cy="5227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84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5CA86-6D3B-4111-8B53-639F85BA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Эксперимент с желтой миской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кот, внутренний, оранжевы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20BFCC0C-44C3-48C3-95B8-A7BDA87C8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8575"/>
            <a:ext cx="6187017" cy="464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52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2434-3B1A-4CCE-A608-4DDDC4A5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Эксперимент с зеленой миской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EDA352-2E9A-4261-AA83-CFDCEA839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3462"/>
          <a:stretch/>
        </p:blipFill>
        <p:spPr>
          <a:xfrm rot="16200000">
            <a:off x="4075620" y="1053591"/>
            <a:ext cx="4040759" cy="531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633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A4F79-7667-49F8-810A-6E8E638D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Эксперимент с красной миской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внутренний, кот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7D5F999D-7E8D-44C2-8444-44D2E2A89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b="18936"/>
          <a:stretch/>
        </p:blipFill>
        <p:spPr>
          <a:xfrm rot="16200000">
            <a:off x="4147287" y="1248626"/>
            <a:ext cx="4097454" cy="498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943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F8AA1-1111-4AD8-973D-28D303F5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9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Результаты эксперимента с синей миской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иний">
            <a:hlinkClick r:id="" action="ppaction://media"/>
            <a:extLst>
              <a:ext uri="{FF2B5EF4-FFF2-40B4-BE49-F238E27FC236}">
                <a16:creationId xmlns:a16="http://schemas.microsoft.com/office/drawing/2014/main" id="{DB7ABDC9-07DC-40BE-846B-10C5A947DFC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1345" y="1273113"/>
            <a:ext cx="8955870" cy="5069814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373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BC698-7787-4E2F-B8D0-BDFE589A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эксперимента с желтой миской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желтая">
            <a:hlinkClick r:id="" action="ppaction://media"/>
            <a:extLst>
              <a:ext uri="{FF2B5EF4-FFF2-40B4-BE49-F238E27FC236}">
                <a16:creationId xmlns:a16="http://schemas.microsoft.com/office/drawing/2014/main" id="{0C6670E2-E93A-4654-A952-7E83C0C5347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9225" y="1120152"/>
            <a:ext cx="9353549" cy="529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17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212</Words>
  <Application>Microsoft Office PowerPoint</Application>
  <PresentationFormat>Широкоэкранный</PresentationFormat>
  <Paragraphs>115</Paragraphs>
  <Slides>13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Жизнь в кошачьих тонах  </vt:lpstr>
      <vt:lpstr>О чем это исследование и кому это нужно </vt:lpstr>
      <vt:lpstr>Как я проводила исследование </vt:lpstr>
      <vt:lpstr>Эксперимент с синей миской  </vt:lpstr>
      <vt:lpstr>Эксперимент с желтой миской  </vt:lpstr>
      <vt:lpstr>Эксперимент с зеленой миской  </vt:lpstr>
      <vt:lpstr>Эксперимент с красной миской  </vt:lpstr>
      <vt:lpstr>Результаты эксперимента с синей миской </vt:lpstr>
      <vt:lpstr>Результаты эксперимента с желтой миской </vt:lpstr>
      <vt:lpstr>Результаты эксперимента с зеленой миской</vt:lpstr>
      <vt:lpstr>Результаты эксперимента с красной миской </vt:lpstr>
      <vt:lpstr>Выводы 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в кошачьих тонах</dc:title>
  <dc:creator>Анастасия Салихова</dc:creator>
  <cp:lastModifiedBy>Анастасия Салихова</cp:lastModifiedBy>
  <cp:revision>6</cp:revision>
  <dcterms:created xsi:type="dcterms:W3CDTF">2020-12-09T22:31:40Z</dcterms:created>
  <dcterms:modified xsi:type="dcterms:W3CDTF">2020-12-21T10:13:23Z</dcterms:modified>
</cp:coreProperties>
</file>