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0"/>
  </p:notesMasterIdLst>
  <p:sldIdLst>
    <p:sldId id="256" r:id="rId2"/>
    <p:sldId id="260" r:id="rId3"/>
    <p:sldId id="257" r:id="rId4"/>
    <p:sldId id="263" r:id="rId5"/>
    <p:sldId id="258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 Г." initials="ИГ" lastIdx="1" clrIdx="0">
    <p:extLst>
      <p:ext uri="{19B8F6BF-5375-455C-9EA6-DF929625EA0E}">
        <p15:presenceInfo xmlns:p15="http://schemas.microsoft.com/office/powerpoint/2012/main" userId="Иван Г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59" d="100"/>
          <a:sy n="5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9709-422A-F742-AD47-B2DB97DC63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9613F-B465-644D-A9F5-5E0BD2D77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1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935B5-FE90-5B47-AC39-EAB6B4A0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140CCE-0175-8C42-91EB-191BB04D8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DD94D-449D-1642-9996-A90262E2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B0C1F-849D-CF40-9CC0-6B99E465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12C16-2398-FF4E-BF74-2E7B2C6D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32ACB-A96E-7647-A24D-3A4D14AB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BD8BE-56B4-C24E-ADD1-30D834C0C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74772-1F2C-DF40-AAC3-C6ECB3CA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B7DB6-0B47-C849-8431-8B146148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23448-54E3-084B-ABAC-C40D3FE1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9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09F6B5-B786-8A4B-9A43-8048FEB8D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FCC26F-2440-CE47-882C-681574CE5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0F436-3679-1749-AEB5-758B09D5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96147F-AB74-FD4F-9AF4-5C77F206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878A9-79AC-6A47-B803-281A4BC0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19ECA-4108-2B4F-85C9-B0539575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34406-DEC4-9B4A-996A-8009C3DD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F7E27-7E12-FE43-AFDC-B5DBE83F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D9AA3-1FF6-9546-AE61-D7545897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03A71-2D6A-FE46-A79E-DCA162D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DEBA9-42E3-BA4F-BDE0-2F010FD3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E028D-CF95-8E4E-8733-11CF74EF8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2E495-10A3-0E4E-87D7-8FC371EE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C0EFA-53E9-384E-BBA2-9CDC732D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45B5A-5A8A-354C-8706-0A0CA085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7FB72-FFB2-E04C-AA9F-68CB2817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EFB06-7D99-1949-B8F7-1CEB68D5D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F5E00-7704-544B-AACB-975FDD57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CB5BC8-A71F-5545-B01D-0DC2ECAB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95A1A-5360-A84F-9799-28A2C757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419BC-8A4F-704F-B300-39D09510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E9887-8CD4-124C-BCC2-A2F049BD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C2886A-1AB7-394A-959C-FFD2F1A8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622740-96C1-5C45-90C7-1BF26A19D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D361A-FDA5-014B-B706-17D4719D6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75756A-0E4F-9641-AF88-DB33C60D8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C131BB-9579-6E42-BC5E-B3E8787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5AFC0-9B9D-2045-BEF2-2DA8AE9F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91C0D8-E4E6-DA44-9FB1-54147F58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DC136-1525-2241-B52B-7A239D82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BE10F7-4DBD-824A-93B8-5E4BF361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9B246E-4946-FD4E-BEA1-AA530E72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36C63-B09A-BE4B-88B0-FCAEA37A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AFEF0C-47C9-5B43-88EA-FC51BB4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96330-B194-DB4E-9D93-9989603E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990BF0-C4BA-2B4A-BBDC-DE0E779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797EA-A746-FE49-A308-5298FC08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B15F2-2E4A-904C-AE43-53B2CDDD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462ADE-6C12-1040-BD37-C5D3D3432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44EEE-E96E-4B43-B5EA-91F8AB97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D5E46-D3F0-E84D-9A67-98D9F6D5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81CEDB-5323-4548-9D16-4C34CEA4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D347B-AF54-1447-8926-48656AF5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EB428-205D-C341-8EF3-FCA18A87C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0C21AF-1229-6A4B-85C5-00A2FE5FE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9E8A2-8159-CD4A-AF9A-3282EFED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69C5E-CD11-364E-AEA7-BF0DBF9D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C36724-B56C-9749-ACF5-19B598E2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4AF72-9973-D540-AEC9-65A4631E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0240F-E3BA-4746-A2DB-DA72A619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86F2D-E2D8-7844-AE6E-42AFC61C2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B29CB-23BE-0E4E-B4FF-EC77B4263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008E1-DF19-5045-8B96-CFB72522E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426302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174932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EF5D7-DCC7-364D-819F-84B9A9D8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2619227"/>
            <a:ext cx="6074592" cy="3150356"/>
          </a:xfrm>
        </p:spPr>
        <p:txBody>
          <a:bodyPr anchor="t">
            <a:normAutofit/>
          </a:bodyPr>
          <a:lstStyle/>
          <a:p>
            <a:pPr algn="l"/>
            <a:r>
              <a:rPr lang="ru-RU" sz="7200" b="1" dirty="0">
                <a:solidFill>
                  <a:srgbClr val="FFFFFF"/>
                </a:solidFill>
              </a:rPr>
              <a:t>Первый шаг к разработке игр</a:t>
            </a:r>
            <a:endParaRPr lang="ru-RU" sz="7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73765-0AFB-7248-B420-0E525558A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060069"/>
            <a:ext cx="5558914" cy="1279978"/>
          </a:xfrm>
        </p:spPr>
        <p:txBody>
          <a:bodyPr anchor="b">
            <a:normAutofit/>
          </a:bodyPr>
          <a:lstStyle/>
          <a:p>
            <a:pPr algn="l"/>
            <a:r>
              <a:rPr lang="ru-RU" dirty="0">
                <a:solidFill>
                  <a:srgbClr val="FFFFFF"/>
                </a:solidFill>
              </a:rPr>
              <a:t>Участники: Голуб Иван, Пётр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 err="1">
                <a:solidFill>
                  <a:srgbClr val="FFFFFF"/>
                </a:solidFill>
              </a:rPr>
              <a:t>Акинин</a:t>
            </a:r>
            <a:r>
              <a:rPr lang="ru-RU" dirty="0">
                <a:solidFill>
                  <a:srgbClr val="FFFFFF"/>
                </a:solidFill>
              </a:rPr>
              <a:t>, Владимир Ерёмин.</a:t>
            </a:r>
            <a:br>
              <a:rPr lang="ru-RU" b="1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Консультант: </a:t>
            </a:r>
            <a:r>
              <a:rPr lang="ru-RU" dirty="0" err="1">
                <a:solidFill>
                  <a:srgbClr val="FFFFFF"/>
                </a:solidFill>
              </a:rPr>
              <a:t>Межникова</a:t>
            </a:r>
            <a:r>
              <a:rPr lang="ru-RU" dirty="0">
                <a:solidFill>
                  <a:srgbClr val="FFFFFF"/>
                </a:solidFill>
              </a:rPr>
              <a:t> Екатерина.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34645" y="0"/>
            <a:ext cx="3457354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965594" y="0"/>
            <a:ext cx="3226405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00208" y="4700046"/>
            <a:ext cx="2591791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09717" y="4870796"/>
            <a:ext cx="238228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24AE3-38D8-1B48-A1F7-E5E85D6E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Цель</a:t>
            </a:r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E9E7F-C850-4FF7-9853-DDA9E2B96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6" r="12534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24357B-3063-484E-91F7-8D3A4D906FE9}"/>
              </a:ext>
            </a:extLst>
          </p:cNvPr>
          <p:cNvSpPr txBox="1"/>
          <p:nvPr/>
        </p:nvSpPr>
        <p:spPr>
          <a:xfrm>
            <a:off x="6289158" y="2279018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Цель</a:t>
            </a:r>
            <a:r>
              <a:rPr lang="en-US" sz="2400" dirty="0"/>
              <a:t> </a:t>
            </a:r>
            <a:r>
              <a:rPr lang="en-US" sz="2400" dirty="0" err="1"/>
              <a:t>нашего</a:t>
            </a:r>
            <a:r>
              <a:rPr lang="en-US" sz="2400" dirty="0"/>
              <a:t> </a:t>
            </a:r>
            <a:r>
              <a:rPr lang="en-US" sz="2400" dirty="0" err="1"/>
              <a:t>проекта</a:t>
            </a:r>
            <a:r>
              <a:rPr lang="en-US" sz="2400" dirty="0"/>
              <a:t> </a:t>
            </a:r>
            <a:r>
              <a:rPr lang="en-US" sz="2400" b="1" dirty="0"/>
              <a:t>: </a:t>
            </a:r>
            <a:r>
              <a:rPr lang="en-US" sz="2400" dirty="0" err="1"/>
              <a:t>показать</a:t>
            </a:r>
            <a:r>
              <a:rPr lang="en-US" sz="2400" dirty="0"/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собственных</a:t>
            </a:r>
            <a:r>
              <a:rPr lang="en-US" sz="2400" dirty="0"/>
              <a:t> </a:t>
            </a:r>
            <a:r>
              <a:rPr lang="en-US" sz="2400" dirty="0" err="1"/>
              <a:t>игр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способен</a:t>
            </a:r>
            <a:r>
              <a:rPr lang="en-US" sz="2400" dirty="0"/>
              <a:t> </a:t>
            </a:r>
            <a:r>
              <a:rPr lang="en-US" sz="2400" dirty="0" err="1"/>
              <a:t>почти</a:t>
            </a:r>
            <a:r>
              <a:rPr lang="en-US" sz="2400" dirty="0"/>
              <a:t> </a:t>
            </a:r>
            <a:r>
              <a:rPr lang="en-US" sz="2400" dirty="0" err="1"/>
              <a:t>каждый</a:t>
            </a:r>
            <a:r>
              <a:rPr lang="en-US" sz="2400" dirty="0"/>
              <a:t> </a:t>
            </a:r>
            <a:r>
              <a:rPr lang="en-US" sz="2400" dirty="0" err="1"/>
              <a:t>подросток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и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сложно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многие</a:t>
            </a:r>
            <a:r>
              <a:rPr lang="en-US" sz="2400" dirty="0"/>
              <a:t> </a:t>
            </a:r>
            <a:r>
              <a:rPr lang="en-US" sz="2400" dirty="0" err="1"/>
              <a:t>думают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96F38-8F75-2E47-911A-B2803196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Описание процесса работы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E9C08B-E41B-41A0-849F-E6461186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0" r="17970" b="-2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B91132-D4E5-4AAF-83ED-6F4E9B1F7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209" b="2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399B6C-972B-45B0-91B8-A75CC42C2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04" r="8102" b="3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ECAFF-286B-274E-BBFD-5623941FAA34}"/>
              </a:ext>
            </a:extLst>
          </p:cNvPr>
          <p:cNvSpPr txBox="1"/>
          <p:nvPr/>
        </p:nvSpPr>
        <p:spPr>
          <a:xfrm>
            <a:off x="6365358" y="2507618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85452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328EC-09B5-40A7-8836-E38EDE5E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696108"/>
            <a:ext cx="4668257" cy="18524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 dirty="0" err="1">
                <a:latin typeface="+mj-lt"/>
                <a:ea typeface="+mj-ea"/>
                <a:cs typeface="+mj-cs"/>
              </a:rPr>
              <a:t>Инструменты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методы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работы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и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ресурсы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C7A561-6574-4021-9FFD-2C6A8C8F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7" r="23182" b="-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BBA13-AB41-468D-911D-B26E6E842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8" r="1" b="8758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B9C1F-9143-46B5-BA7B-466BAC853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4" r="3650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54D8F-CC3A-4BDA-AF26-92BF5FA0BE91}"/>
              </a:ext>
            </a:extLst>
          </p:cNvPr>
          <p:cNvSpPr txBox="1"/>
          <p:nvPr/>
        </p:nvSpPr>
        <p:spPr>
          <a:xfrm>
            <a:off x="6940295" y="432294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Программы, которые мы использовали для создания нашего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307206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F3F9-5109-204F-A7C5-7F204EE1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ru-RU" dirty="0"/>
              <a:t>Описание продукта проекта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DC45B7-1211-401E-AE0D-AE90C736D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9CF65-0588-4D5E-BC19-CE6CE6C7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7" r="4674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059B0-0CC7-4480-AA3D-5C3EECF8E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66" r="-3" b="8719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6D3956D-B88A-7F4E-9A4B-698E9A1C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66898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7082C-0047-0D49-8050-03FC0623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 прошла апробация?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8FC9AA-80C3-4058-AC9B-09A51CED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9" r="8605" b="3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CF699-0B88-4F2B-B190-EF6552278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9" b="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D880D-2A02-334C-9E60-92B68BFC9685}"/>
              </a:ext>
            </a:extLst>
          </p:cNvPr>
          <p:cNvSpPr txBox="1"/>
          <p:nvPr/>
        </p:nvSpPr>
        <p:spPr>
          <a:xfrm>
            <a:off x="6110122" y="1157286"/>
            <a:ext cx="5548478" cy="3188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20458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58D7E-AFD4-AB4C-B753-D3E5E51C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Критерии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оценивания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A658D-9EAF-8E42-8843-997B325DA9B3}"/>
              </a:ext>
            </a:extLst>
          </p:cNvPr>
          <p:cNvSpPr txBox="1"/>
          <p:nvPr/>
        </p:nvSpPr>
        <p:spPr>
          <a:xfrm>
            <a:off x="6374219" y="994145"/>
            <a:ext cx="5156364" cy="483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5 – </a:t>
            </a:r>
            <a:r>
              <a:rPr lang="en-US" sz="2100" dirty="0" err="1"/>
              <a:t>сделано</a:t>
            </a:r>
            <a:r>
              <a:rPr lang="en-US" sz="2100" dirty="0"/>
              <a:t> 2 </a:t>
            </a:r>
            <a:r>
              <a:rPr lang="en-US" sz="2100" dirty="0" err="1"/>
              <a:t>игры</a:t>
            </a:r>
            <a:r>
              <a:rPr lang="en-US" sz="2100" dirty="0"/>
              <a:t> с </a:t>
            </a:r>
            <a:r>
              <a:rPr lang="en-US" sz="2100" dirty="0" err="1"/>
              <a:t>модельками</a:t>
            </a:r>
            <a:r>
              <a:rPr lang="en-US" sz="2100" dirty="0"/>
              <a:t> и 50% </a:t>
            </a:r>
            <a:r>
              <a:rPr lang="en-US" sz="2100" dirty="0" err="1"/>
              <a:t>участников</a:t>
            </a:r>
            <a:r>
              <a:rPr lang="en-US" sz="2100" dirty="0"/>
              <a:t> </a:t>
            </a:r>
            <a:r>
              <a:rPr lang="en-US" sz="2100" dirty="0" err="1"/>
              <a:t>заинтересовалось</a:t>
            </a:r>
            <a:r>
              <a:rPr lang="en-US" sz="2100" dirty="0"/>
              <a:t> </a:t>
            </a:r>
            <a:r>
              <a:rPr lang="en-US" sz="2100" dirty="0" err="1"/>
              <a:t>программированием</a:t>
            </a:r>
            <a:r>
              <a:rPr lang="en-US" sz="21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4 – </a:t>
            </a:r>
            <a:r>
              <a:rPr lang="en-US" sz="2100" dirty="0" err="1"/>
              <a:t>сделано</a:t>
            </a:r>
            <a:r>
              <a:rPr lang="en-US" sz="2100" dirty="0"/>
              <a:t> 2 </a:t>
            </a:r>
            <a:r>
              <a:rPr lang="en-US" sz="2100" dirty="0" err="1"/>
              <a:t>игры</a:t>
            </a:r>
            <a:r>
              <a:rPr lang="en-US" sz="2100" dirty="0"/>
              <a:t> с </a:t>
            </a:r>
            <a:r>
              <a:rPr lang="en-US" sz="2100" dirty="0" err="1"/>
              <a:t>модельками</a:t>
            </a:r>
            <a:r>
              <a:rPr lang="en-US" sz="2100" dirty="0"/>
              <a:t>, </a:t>
            </a:r>
            <a:r>
              <a:rPr lang="en-US" sz="2100" dirty="0" err="1"/>
              <a:t>но</a:t>
            </a:r>
            <a:r>
              <a:rPr lang="en-US" sz="2100" dirty="0"/>
              <a:t> </a:t>
            </a:r>
            <a:r>
              <a:rPr lang="en-US" sz="2100" dirty="0" err="1"/>
              <a:t>меньше</a:t>
            </a:r>
            <a:r>
              <a:rPr lang="en-US" sz="2100" dirty="0"/>
              <a:t> 50% </a:t>
            </a:r>
            <a:r>
              <a:rPr lang="en-US" sz="2100" dirty="0" err="1"/>
              <a:t>заинтересовалось</a:t>
            </a:r>
            <a:r>
              <a:rPr lang="en-US" sz="2100" dirty="0"/>
              <a:t> </a:t>
            </a:r>
            <a:r>
              <a:rPr lang="en-US" sz="2100" dirty="0" err="1"/>
              <a:t>программированием</a:t>
            </a:r>
            <a:r>
              <a:rPr lang="en-US" sz="21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3 - </a:t>
            </a:r>
            <a:r>
              <a:rPr lang="en-US" sz="2100" dirty="0" err="1"/>
              <a:t>сделана</a:t>
            </a:r>
            <a:r>
              <a:rPr lang="en-US" sz="2100" dirty="0"/>
              <a:t> 1 </a:t>
            </a:r>
            <a:r>
              <a:rPr lang="en-US" sz="2100" dirty="0" err="1"/>
              <a:t>игра</a:t>
            </a:r>
            <a:r>
              <a:rPr lang="en-US" sz="2100" dirty="0"/>
              <a:t> с </a:t>
            </a:r>
            <a:r>
              <a:rPr lang="en-US" sz="2100" dirty="0" err="1"/>
              <a:t>модельками</a:t>
            </a:r>
            <a:r>
              <a:rPr lang="en-US" sz="2100" dirty="0"/>
              <a:t>, и </a:t>
            </a:r>
            <a:r>
              <a:rPr lang="en-US" sz="2100" dirty="0" err="1"/>
              <a:t>меньше</a:t>
            </a:r>
            <a:r>
              <a:rPr lang="en-US" sz="2100" dirty="0"/>
              <a:t> 50% </a:t>
            </a:r>
            <a:r>
              <a:rPr lang="en-US" sz="2100" dirty="0" err="1"/>
              <a:t>заинтересовалось</a:t>
            </a:r>
            <a:r>
              <a:rPr lang="en-US" sz="2100" dirty="0"/>
              <a:t> </a:t>
            </a:r>
            <a:r>
              <a:rPr lang="en-US" sz="2100" dirty="0" err="1"/>
              <a:t>программированием</a:t>
            </a:r>
            <a:r>
              <a:rPr lang="en-US" sz="21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2 – </a:t>
            </a:r>
            <a:r>
              <a:rPr lang="en-US" sz="2100" dirty="0" err="1"/>
              <a:t>продукт</a:t>
            </a:r>
            <a:r>
              <a:rPr lang="en-US" sz="2100" dirty="0"/>
              <a:t> </a:t>
            </a:r>
            <a:r>
              <a:rPr lang="en-US" sz="2100" dirty="0" err="1"/>
              <a:t>не</a:t>
            </a:r>
            <a:r>
              <a:rPr lang="en-US" sz="2100" dirty="0"/>
              <a:t> </a:t>
            </a:r>
            <a:r>
              <a:rPr lang="en-US" sz="2100" dirty="0" err="1"/>
              <a:t>сделан</a:t>
            </a:r>
            <a:r>
              <a:rPr lang="en-US" sz="21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575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C5F5-9772-415B-A9FB-211D9CDB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ru-RU" sz="5400">
                <a:solidFill>
                  <a:schemeClr val="bg1">
                    <a:lumMod val="95000"/>
                    <a:lumOff val="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10167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Первый шаг к разработке игр</vt:lpstr>
      <vt:lpstr>Цель</vt:lpstr>
      <vt:lpstr>Описание процесса работы</vt:lpstr>
      <vt:lpstr>Инструменты, методы работы и ресурсы </vt:lpstr>
      <vt:lpstr>Описание продукта проекта</vt:lpstr>
      <vt:lpstr>Как прошла апробация?</vt:lpstr>
      <vt:lpstr>Критерии оценивания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шаг к разработке игр</dc:title>
  <dc:creator>Иван Г.</dc:creator>
  <cp:lastModifiedBy>Иван Г.</cp:lastModifiedBy>
  <cp:revision>1</cp:revision>
  <dcterms:created xsi:type="dcterms:W3CDTF">2020-12-26T19:48:09Z</dcterms:created>
  <dcterms:modified xsi:type="dcterms:W3CDTF">2020-12-26T19:48:32Z</dcterms:modified>
</cp:coreProperties>
</file>