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BE66-0971-4165-988A-68AA4D5B5D3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704DDC8-EBF2-4048-9989-6ED7627BC4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300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BE66-0971-4165-988A-68AA4D5B5D3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704DDC8-EBF2-4048-9989-6ED7627BC4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121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BE66-0971-4165-988A-68AA4D5B5D3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704DDC8-EBF2-4048-9989-6ED7627BC4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294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BE66-0971-4165-988A-68AA4D5B5D3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704DDC8-EBF2-4048-9989-6ED7627BC45D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5750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BE66-0971-4165-988A-68AA4D5B5D3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704DDC8-EBF2-4048-9989-6ED7627BC4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015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BE66-0971-4165-988A-68AA4D5B5D3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DDC8-EBF2-4048-9989-6ED7627BC4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140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BE66-0971-4165-988A-68AA4D5B5D3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DDC8-EBF2-4048-9989-6ED7627BC4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586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BE66-0971-4165-988A-68AA4D5B5D3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DDC8-EBF2-4048-9989-6ED7627BC4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884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248DBE66-0971-4165-988A-68AA4D5B5D3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704DDC8-EBF2-4048-9989-6ED7627BC4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906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BE66-0971-4165-988A-68AA4D5B5D3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DDC8-EBF2-4048-9989-6ED7627BC4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936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BE66-0971-4165-988A-68AA4D5B5D3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704DDC8-EBF2-4048-9989-6ED7627BC4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901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BE66-0971-4165-988A-68AA4D5B5D3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DDC8-EBF2-4048-9989-6ED7627BC4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507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BE66-0971-4165-988A-68AA4D5B5D3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DDC8-EBF2-4048-9989-6ED7627BC4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565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BE66-0971-4165-988A-68AA4D5B5D3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DDC8-EBF2-4048-9989-6ED7627BC4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481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BE66-0971-4165-988A-68AA4D5B5D3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DDC8-EBF2-4048-9989-6ED7627BC4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48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BE66-0971-4165-988A-68AA4D5B5D3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DDC8-EBF2-4048-9989-6ED7627BC4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822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BE66-0971-4165-988A-68AA4D5B5D3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DDC8-EBF2-4048-9989-6ED7627BC4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322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DBE66-0971-4165-988A-68AA4D5B5D3B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4DDC8-EBF2-4048-9989-6ED7627BC4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0903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59332" y="274321"/>
            <a:ext cx="63337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u="sng" dirty="0" smtClean="0"/>
              <a:t>План нашей школы</a:t>
            </a:r>
            <a:endParaRPr lang="ru-RU" sz="5400" u="sng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332" y="1420784"/>
            <a:ext cx="6451600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84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49287" y="818633"/>
            <a:ext cx="31970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u="sng" dirty="0" smtClean="0"/>
              <a:t>Участники</a:t>
            </a:r>
            <a:endParaRPr lang="ru-RU" sz="54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192874" y="2146041"/>
            <a:ext cx="7333511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1. 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Попова Кристина-руководитель проекта, помогает придумывать график работы и помогает редактировать текст</a:t>
            </a:r>
          </a:p>
          <a:p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2.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Гулид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Екатерина-участница проекта, занимаюсь рекламой, делаю электронную часть, помогаю составлять график</a:t>
            </a:r>
          </a:p>
          <a:p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3. Бестужев Глеб-участник проекта, помогает редактировать текст, придумывает цель и задачу проекта</a:t>
            </a:r>
          </a:p>
          <a:p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4. Белавин Тимофей-участник проекта, регистрировал проект на портале 1505, затем помогает делать электронную часть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8549" y="5606107"/>
            <a:ext cx="10026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Консультант нашего проекта-Шевчик Наталья Александровна</a:t>
            </a: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32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93325" y="855576"/>
            <a:ext cx="5027815" cy="682279"/>
          </a:xfrm>
        </p:spPr>
        <p:txBody>
          <a:bodyPr>
            <a:normAutofit/>
          </a:bodyPr>
          <a:lstStyle/>
          <a:p>
            <a:r>
              <a:rPr lang="ru-RU" u="sng" dirty="0" smtClean="0"/>
              <a:t>Цель нашего проекта</a:t>
            </a:r>
            <a:endParaRPr lang="ru-RU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531274" y="2211185"/>
            <a:ext cx="83109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Цель нашего проекта, заключается в том, чтобы познакомить новых учеников и новых учителей  с планом нашей школы.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85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0443" y="964277"/>
            <a:ext cx="7057505" cy="776289"/>
          </a:xfrm>
        </p:spPr>
        <p:txBody>
          <a:bodyPr>
            <a:normAutofit/>
          </a:bodyPr>
          <a:lstStyle/>
          <a:p>
            <a:r>
              <a:rPr lang="ru-RU" u="sng" dirty="0" smtClean="0"/>
              <a:t>Проблема нашего проекта </a:t>
            </a:r>
            <a:endParaRPr lang="ru-RU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892146" y="2534612"/>
            <a:ext cx="792833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Проблемой нашего проекта является, что гости, ученики перешедшие из других школ, первоклассники, новые учителя, не могут быстро ориентироваться по школе где что находится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78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9206" y="874972"/>
            <a:ext cx="5295209" cy="721071"/>
          </a:xfrm>
        </p:spPr>
        <p:txBody>
          <a:bodyPr>
            <a:normAutofit/>
          </a:bodyPr>
          <a:lstStyle/>
          <a:p>
            <a:r>
              <a:rPr lang="ru-RU" u="sng" dirty="0" smtClean="0"/>
              <a:t>Задачи нашего проекта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61309" y="2896985"/>
            <a:ext cx="77925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1</a:t>
            </a:r>
            <a:r>
              <a:rPr lang="ru-RU" sz="2400" dirty="0" smtClean="0">
                <a:solidFill>
                  <a:schemeClr val="bg1"/>
                </a:solidFill>
              </a:rPr>
              <a:t>.Снять видеоролик, чтобы новые учителя и новые ученики знали что где находится, мы его не сняли в связи с пандемией, мы могли попросить нашего консультанта, но мы хотим снять видеоролик, рассказывая что где находится и рассказать об истории школы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43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84021" y="906087"/>
            <a:ext cx="5013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u="sng" dirty="0" smtClean="0"/>
              <a:t>Продукт нашего проекта</a:t>
            </a:r>
            <a:endParaRPr lang="ru-RU" sz="36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091106" y="2926081"/>
            <a:ext cx="8532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Продукт нашего проекта является </a:t>
            </a:r>
            <a:r>
              <a:rPr lang="ru-RU" sz="2800" dirty="0" smtClean="0">
                <a:solidFill>
                  <a:schemeClr val="bg1"/>
                </a:solidFill>
              </a:rPr>
              <a:t>видеоролик с историей нашей школы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64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2873" y="972587"/>
            <a:ext cx="7035594" cy="906087"/>
          </a:xfrm>
        </p:spPr>
        <p:txBody>
          <a:bodyPr>
            <a:normAutofit/>
          </a:bodyPr>
          <a:lstStyle/>
          <a:p>
            <a:r>
              <a:rPr lang="ru-RU" u="sng" dirty="0"/>
              <a:t>Актуальность нашего </a:t>
            </a:r>
            <a:r>
              <a:rPr lang="ru-RU" u="sng" dirty="0" smtClean="0"/>
              <a:t>проекта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062224" y="2677314"/>
            <a:ext cx="74891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Актуальность нашего проекта заключается в том что новые учителя и ученики, попадая в нашу школу не знают территорию школы и не знают что где находится</a:t>
            </a:r>
          </a:p>
          <a:p>
            <a:endParaRPr lang="ru-RU" sz="2400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557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7026" y="1030778"/>
            <a:ext cx="4496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u="sng" dirty="0" smtClean="0"/>
              <a:t>График нашей работы</a:t>
            </a:r>
            <a:endParaRPr lang="ru-RU" sz="36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640213" y="2555858"/>
            <a:ext cx="766756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Определиться с темой проекта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(28-30 сентября).</a:t>
            </a:r>
          </a:p>
          <a:p>
            <a:pPr marL="342900" indent="-342900">
              <a:buFontTx/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 консультанта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(1-2 октября).</a:t>
            </a:r>
          </a:p>
          <a:p>
            <a:pPr marL="342900" indent="-342900">
              <a:buFontTx/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Сформулировать цель, задачи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(3-5 октября).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Найти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о истории школы (9-13 октября)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источниками (14-18 октября)</a:t>
            </a:r>
          </a:p>
          <a:p>
            <a:pPr marL="342900" indent="-342900">
              <a:buFontTx/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Собрать и обработать исходную информацию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(19-23 октября).</a:t>
            </a:r>
          </a:p>
          <a:p>
            <a:pPr marL="342900" indent="-342900">
              <a:buFontTx/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Снять видеоролик о школе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(24-27 октября), не сняли в связи с пандемией.</a:t>
            </a:r>
          </a:p>
          <a:p>
            <a:pPr marL="342900" indent="-342900">
              <a:buFontTx/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и опубликовать рекламу проекта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7 декабря).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(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28-30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октября)</a:t>
            </a:r>
          </a:p>
        </p:txBody>
      </p:sp>
    </p:spTree>
    <p:extLst>
      <p:ext uri="{BB962C8B-B14F-4D97-AF65-F5344CB8AC3E}">
        <p14:creationId xmlns:p14="http://schemas.microsoft.com/office/powerpoint/2010/main" val="394779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Спасибо за внима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38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382</TotalTime>
  <Words>295</Words>
  <Application>Microsoft Office PowerPoint</Application>
  <PresentationFormat>Широкоэкранный</PresentationFormat>
  <Paragraphs>28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Trebuchet MS</vt:lpstr>
      <vt:lpstr>Берлин</vt:lpstr>
      <vt:lpstr>Презентация PowerPoint</vt:lpstr>
      <vt:lpstr>Презентация PowerPoint</vt:lpstr>
      <vt:lpstr>Цель нашего проекта</vt:lpstr>
      <vt:lpstr>Проблема нашего проекта </vt:lpstr>
      <vt:lpstr>Задачи нашего проекта  </vt:lpstr>
      <vt:lpstr>Презентация PowerPoint</vt:lpstr>
      <vt:lpstr>Актуальность нашего проекта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18</cp:revision>
  <dcterms:created xsi:type="dcterms:W3CDTF">2020-11-03T13:40:44Z</dcterms:created>
  <dcterms:modified xsi:type="dcterms:W3CDTF">2020-12-16T17:01:47Z</dcterms:modified>
</cp:coreProperties>
</file>