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54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417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433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9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4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561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06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39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122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90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48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7D6BBC6-E836-4485-A207-CA4666C4E24F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AA7251-869B-4A41-A972-33671CD2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37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Экология2.0 Перезагрузка</a:t>
            </a:r>
            <a:endParaRPr lang="ru-R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8737" y="4019661"/>
            <a:ext cx="11149446" cy="708203"/>
          </a:xfrm>
        </p:spPr>
        <p:txBody>
          <a:bodyPr/>
          <a:lstStyle/>
          <a:p>
            <a:pPr algn="l"/>
            <a:r>
              <a:rPr lang="ru-RU" dirty="0" smtClean="0"/>
              <a:t>Участники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Крапотина</a:t>
            </a:r>
            <a:r>
              <a:rPr lang="ru-RU" dirty="0" smtClean="0"/>
              <a:t> Ольга, </a:t>
            </a:r>
            <a:r>
              <a:rPr lang="ru-RU" dirty="0" err="1" smtClean="0"/>
              <a:t>Ермашенкова</a:t>
            </a:r>
            <a:r>
              <a:rPr lang="ru-RU" dirty="0" smtClean="0"/>
              <a:t> Светлана, Дворников Тихон, Вера Вернидуб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593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31" y="59218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Человеческая проблема четвертая</a:t>
            </a:r>
            <a:br>
              <a:rPr lang="ru-RU" sz="3600" dirty="0" smtClean="0"/>
            </a:br>
            <a:r>
              <a:rPr lang="ru-RU" sz="3600" dirty="0" smtClean="0"/>
              <a:t>(радиоактивное</a:t>
            </a:r>
            <a:br>
              <a:rPr lang="ru-RU" sz="3600" dirty="0" smtClean="0"/>
            </a:br>
            <a:r>
              <a:rPr lang="ru-RU" sz="3600" dirty="0" smtClean="0"/>
              <a:t> загрязнение)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4560" y="3591308"/>
            <a:ext cx="3499362" cy="2507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25" y="3580190"/>
            <a:ext cx="3492138" cy="255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065118" y="2009702"/>
            <a:ext cx="4145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Проблема схожа с загрязнением почвы и воды, так как, например, из-за ядерных испытаний выбрасываются радиоактивные отходы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s://cf2.ppt-online.org/files2/slide/h/HFjY7sgIzRCWiOZl2Nko4uTKbA3x9PQ5aJd0fpqycE/slide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4559" y="329389"/>
            <a:ext cx="3676251" cy="287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9437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бороться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143000" y="18281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85" y="2300586"/>
            <a:ext cx="5756564" cy="323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158240" y="1907176"/>
            <a:ext cx="3805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</a:rPr>
              <a:t>Уничтожение загрязненных участков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</a:rPr>
              <a:t>Асфальтирование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31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1227"/>
            <a:ext cx="9875520" cy="1356360"/>
          </a:xfrm>
        </p:spPr>
        <p:txBody>
          <a:bodyPr/>
          <a:lstStyle/>
          <a:p>
            <a:r>
              <a:rPr lang="ru-RU" dirty="0" smtClean="0"/>
              <a:t>Человеческая проблема пятая(Браконьерство)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3227" y="1477587"/>
            <a:ext cx="7990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Люди уничтожают и убивают редких животных и деревья для коллекции и прочих пользований.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1" y="2817738"/>
            <a:ext cx="3512128" cy="281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91" y="2634095"/>
            <a:ext cx="5329383" cy="2997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24653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Что такое экология, как наука?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Эрнст Гекк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55" y="1965960"/>
            <a:ext cx="2878570" cy="3262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1803" y="5358771"/>
            <a:ext cx="17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Эрнст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Генрих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Геккель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3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экологические проблемы</a:t>
            </a:r>
            <a:r>
              <a:rPr lang="en-US" dirty="0" smtClean="0"/>
              <a:t>?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1" y="1543049"/>
            <a:ext cx="3813463" cy="2862696"/>
          </a:xfrm>
        </p:spPr>
        <p:txBody>
          <a:bodyPr>
            <a:normAutofit fontScale="92500" lnSpcReduction="10000"/>
          </a:bodyPr>
          <a:lstStyle/>
          <a:p>
            <a:pPr marL="45720" indent="0" fontAlgn="base">
              <a:buNone/>
            </a:pPr>
            <a:r>
              <a:rPr lang="ru-RU" dirty="0"/>
              <a:t> </a:t>
            </a:r>
          </a:p>
          <a:p>
            <a:pPr marL="45720" indent="0" fontAlgn="base"/>
            <a:r>
              <a:rPr lang="ru-RU" dirty="0" smtClean="0"/>
              <a:t>Загрязнение </a:t>
            </a:r>
            <a:r>
              <a:rPr lang="ru-RU" dirty="0"/>
              <a:t>воздуха </a:t>
            </a:r>
          </a:p>
          <a:p>
            <a:pPr marL="45720" indent="0" fontAlgn="base"/>
            <a:r>
              <a:rPr lang="ru-RU" dirty="0"/>
              <a:t>Вырубка лесов</a:t>
            </a:r>
          </a:p>
          <a:p>
            <a:pPr marL="45720" indent="0" fontAlgn="base"/>
            <a:r>
              <a:rPr lang="ru-RU" dirty="0"/>
              <a:t>Загрязнение вод и почвы</a:t>
            </a:r>
          </a:p>
          <a:p>
            <a:pPr marL="45720" indent="0" fontAlgn="base"/>
            <a:r>
              <a:rPr lang="ru-RU" dirty="0"/>
              <a:t>Уничтожение </a:t>
            </a:r>
            <a:r>
              <a:rPr lang="ru-RU" dirty="0" smtClean="0"/>
              <a:t>заповедников и </a:t>
            </a:r>
            <a:r>
              <a:rPr lang="ru-RU" dirty="0"/>
              <a:t>браконьерство</a:t>
            </a:r>
          </a:p>
          <a:p>
            <a:pPr marL="45720" indent="0" fontAlgn="base"/>
            <a:r>
              <a:rPr lang="ru-RU" dirty="0"/>
              <a:t>Радиоактивное загрязнение</a:t>
            </a:r>
          </a:p>
          <a:p>
            <a:pPr marL="4572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1" y="1648633"/>
            <a:ext cx="5987207" cy="3993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7100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Человеческая проблема первая(загрязнение воздуха)</a:t>
            </a:r>
            <a:endParaRPr lang="ru-RU" dirty="0"/>
          </a:p>
        </p:txBody>
      </p:sp>
      <p:pic>
        <p:nvPicPr>
          <p:cNvPr id="2050" name="Picture 2" descr="Вертикальный баннер промышленных дымоходов с тяжелым закатом розовый дым,  вызывающий загрязнение воздуха на голубом небе | Премиум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2956756"/>
            <a:ext cx="2241645" cy="2799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18" y="2956756"/>
            <a:ext cx="4197614" cy="279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32" y="2830286"/>
            <a:ext cx="3630364" cy="304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7464" y="2105198"/>
            <a:ext cx="479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Происходит из-за машин и заводов.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92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борются с загрязнением воздуха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3074" name="Picture 2" descr="Знаки зоны ультранизких выбросов и зоны перегрузок в Лондоне Редакционное  Стоковое Фото - изображение насчитывающей перегрузок, знаки: 156410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76" y="1965960"/>
            <a:ext cx="4781820" cy="3187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1979" y="5353298"/>
            <a:ext cx="434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Знак, извещающий об ультра низких выбросах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99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Человеческая проблема вторая(вырубка деревьев)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866" y="2766927"/>
            <a:ext cx="4272795" cy="240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Вырубка лесов: причины и последствия"/>
          <p:cNvSpPr>
            <a:spLocks noChangeAspect="1" noChangeArrowheads="1"/>
          </p:cNvSpPr>
          <p:nvPr/>
        </p:nvSpPr>
        <p:spPr bwMode="auto">
          <a:xfrm>
            <a:off x="9476219" y="4302846"/>
            <a:ext cx="2191465" cy="2191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Вырубка лесов: причины и последств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54" y="609600"/>
            <a:ext cx="3929038" cy="229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19645" y="1965960"/>
            <a:ext cx="516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Только для изготовления листов А4 вырубают ежегодно более 125 миллионов деревьев.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91" y="2978498"/>
            <a:ext cx="4842163" cy="322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7032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бороться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1663" y="1569027"/>
            <a:ext cx="6993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Дома-теплицы: исследование энергоэффективной архитектуры | DWGFORMAT |  ПРОЕКТИР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213" y="2090057"/>
            <a:ext cx="5186732" cy="310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5816829"/>
            <a:ext cx="78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Дом-теплица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0" y="2078267"/>
            <a:ext cx="4100715" cy="3075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1645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Человеческая проблема третья (загрязнение почвы и воды)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774" y="3028182"/>
            <a:ext cx="5410986" cy="305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2053" y="2989687"/>
            <a:ext cx="4672534" cy="311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13164" y="2057400"/>
            <a:ext cx="543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Очень много мусора существует и выбрасывается в почву и воду.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62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бороться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0591" y="1849582"/>
            <a:ext cx="5444836" cy="2421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6904" y="3324496"/>
            <a:ext cx="4870331" cy="285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80" y="3348272"/>
            <a:ext cx="4337741" cy="282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3771" y="2098766"/>
            <a:ext cx="5251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Сортируйте мусор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Заменяйте предметы быта на более долговечные и </a:t>
            </a:r>
            <a:r>
              <a:rPr lang="ru-RU" sz="2000" dirty="0" err="1" smtClean="0">
                <a:solidFill>
                  <a:schemeClr val="accent1"/>
                </a:solidFill>
              </a:rPr>
              <a:t>экологичные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https://static1-repo.aif.ru/1/ef/61009/8ea71f21e55f2a105e4b668c21807e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3977" y="420814"/>
            <a:ext cx="4789714" cy="274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4512504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348</TotalTime>
  <Words>140</Words>
  <Application>Microsoft Office PowerPoint</Application>
  <PresentationFormat>Произвольный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Basis</vt:lpstr>
      <vt:lpstr>Экология2.0 Перезагрузка</vt:lpstr>
      <vt:lpstr>Что такое экология, как наука? </vt:lpstr>
      <vt:lpstr>А экологические проблемы? </vt:lpstr>
      <vt:lpstr>Человеческая проблема первая(загрязнение воздуха)</vt:lpstr>
      <vt:lpstr>Как борются с загрязнением воздуха?</vt:lpstr>
      <vt:lpstr>Человеческая проблема вторая(вырубка деревьев)</vt:lpstr>
      <vt:lpstr>Как бороться?</vt:lpstr>
      <vt:lpstr>Человеческая проблема третья (загрязнение почвы и воды)</vt:lpstr>
      <vt:lpstr>Как бороться?</vt:lpstr>
      <vt:lpstr>Человеческая проблема четвертая (радиоактивное  загрязнение)</vt:lpstr>
      <vt:lpstr>Как бороться?</vt:lpstr>
      <vt:lpstr>Человеческая проблема пятая(Браконьерство)</vt:lpstr>
    </vt:vector>
  </TitlesOfParts>
  <Company>The Dow Chemical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Экология2.0 Перезагрузка</dc:title>
  <dc:creator>Dvornikov, Sergey (S)</dc:creator>
  <cp:lastModifiedBy>Оля</cp:lastModifiedBy>
  <cp:revision>26</cp:revision>
  <dcterms:created xsi:type="dcterms:W3CDTF">2020-12-23T14:50:54Z</dcterms:created>
  <dcterms:modified xsi:type="dcterms:W3CDTF">2021-05-22T20:11:48Z</dcterms:modified>
</cp:coreProperties>
</file>