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2" r:id="rId4"/>
    <p:sldId id="259" r:id="rId5"/>
    <p:sldId id="258" r:id="rId6"/>
    <p:sldId id="263" r:id="rId7"/>
    <p:sldId id="260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6927165354330717"/>
          <c:y val="6.3898887639045138E-2"/>
          <c:w val="0.65480242053076743"/>
          <c:h val="0.856531058617673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Активно участвовал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5 баллов</c:v>
                </c:pt>
                <c:pt idx="1">
                  <c:v>4 балла</c:v>
                </c:pt>
                <c:pt idx="2">
                  <c:v>3 балла</c:v>
                </c:pt>
                <c:pt idx="3">
                  <c:v>2 балла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7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Было интересно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5 баллов</c:v>
                </c:pt>
                <c:pt idx="1">
                  <c:v>4 балла</c:v>
                </c:pt>
                <c:pt idx="2">
                  <c:v>3 балла</c:v>
                </c:pt>
                <c:pt idx="3">
                  <c:v>2 балла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Узнал новое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5 баллов</c:v>
                </c:pt>
                <c:pt idx="1">
                  <c:v>4 балла</c:v>
                </c:pt>
                <c:pt idx="2">
                  <c:v>3 балла</c:v>
                </c:pt>
                <c:pt idx="3">
                  <c:v>2 балла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21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Было понятно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5 баллов</c:v>
                </c:pt>
                <c:pt idx="1">
                  <c:v>4 балла</c:v>
                </c:pt>
                <c:pt idx="2">
                  <c:v>3 балла</c:v>
                </c:pt>
                <c:pt idx="3">
                  <c:v>2 балла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21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axId val="105677952"/>
        <c:axId val="105679488"/>
      </c:barChart>
      <c:catAx>
        <c:axId val="105677952"/>
        <c:scaling>
          <c:orientation val="minMax"/>
        </c:scaling>
        <c:axPos val="b"/>
        <c:numFmt formatCode="General" sourceLinked="0"/>
        <c:tickLblPos val="nextTo"/>
        <c:crossAx val="105679488"/>
        <c:crosses val="autoZero"/>
        <c:auto val="1"/>
        <c:lblAlgn val="ctr"/>
        <c:lblOffset val="100"/>
      </c:catAx>
      <c:valAx>
        <c:axId val="105679488"/>
        <c:scaling>
          <c:orientation val="minMax"/>
        </c:scaling>
        <c:axPos val="l"/>
        <c:majorGridlines/>
        <c:numFmt formatCode="General" sourceLinked="1"/>
        <c:tickLblPos val="nextTo"/>
        <c:crossAx val="10567795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06CC5-1DBC-4444-972A-5EBE3FDA662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F99B0-9EA9-493A-A2F9-F2FAF2F92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3455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5FEF-7235-444A-B6AA-72E664F10CA3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282-7036-4DF8-8FFC-0F73B31F1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5FEF-7235-444A-B6AA-72E664F10CA3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282-7036-4DF8-8FFC-0F73B31F1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5FEF-7235-444A-B6AA-72E664F10CA3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282-7036-4DF8-8FFC-0F73B31F1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5FEF-7235-444A-B6AA-72E664F10CA3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282-7036-4DF8-8FFC-0F73B31F1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5FEF-7235-444A-B6AA-72E664F10CA3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282-7036-4DF8-8FFC-0F73B31F1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5FEF-7235-444A-B6AA-72E664F10CA3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282-7036-4DF8-8FFC-0F73B31F1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5FEF-7235-444A-B6AA-72E664F10CA3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282-7036-4DF8-8FFC-0F73B31F1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5FEF-7235-444A-B6AA-72E664F10CA3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282-7036-4DF8-8FFC-0F73B31F1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5FEF-7235-444A-B6AA-72E664F10CA3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282-7036-4DF8-8FFC-0F73B31F1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5FEF-7235-444A-B6AA-72E664F10CA3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282-7036-4DF8-8FFC-0F73B31F1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5FEF-7235-444A-B6AA-72E664F10CA3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282-7036-4DF8-8FFC-0F73B31F1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39999">
              <a:schemeClr val="accent6"/>
            </a:gs>
            <a:gs pos="7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95FEF-7235-444A-B6AA-72E664F10CA3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A9282-7036-4DF8-8FFC-0F73B31F1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404664"/>
            <a:ext cx="816399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Архимед и его изобретения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Kangaroo sliding puzzle g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988" y="2780928"/>
            <a:ext cx="2563900" cy="3776851"/>
          </a:xfrm>
          <a:prstGeom prst="rect">
            <a:avLst/>
          </a:prstGeom>
          <a:noFill/>
        </p:spPr>
      </p:pic>
      <p:pic>
        <p:nvPicPr>
          <p:cNvPr id="18438" name="Picture 6" descr="&amp;Ocy;&amp;tcy;&amp;vcy;&amp;iecy;&amp;tcy;&amp;ycy;@Mail.Ru: &amp;Kcy;&amp;acy;&amp;kcy;&amp;ocy;&amp;jcy; &amp;ucy;&amp;gcy;&amp;ocy;&amp;lcy; &amp;ncy;&amp;acy;&amp;kcy;&amp;lcy;&amp;ocy;&amp;ncy;&amp;acy; &amp;zcy;&amp;iecy;&amp;mcy;&amp;ncy;&amp;ocy;&amp;jcy; &amp;ocy;&amp;scy;&amp;icy; &amp;mcy;&amp;ocy;&amp;zhcy;&amp;ncy;&amp;ocy; &amp;scy;&amp;chcy;&amp;icy;&amp;tcy;&amp;acy;&amp;tcy;&amp;softcy; &amp;ncy;&amp;acy;&amp;icy;&amp;bcy;&amp;ocy;&amp;lcy;&amp;iecy;&amp;iecy; &amp;ocy;&amp;pcy;&amp;tcy;&amp;icy;&amp;mcy;&amp;acy;&amp;lcy;&amp;softcy;&amp;ncy;&amp;ycy;&amp;mcy;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7"/>
            <a:ext cx="3744416" cy="3744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359512183"/>
              </p:ext>
            </p:extLst>
          </p:nvPr>
        </p:nvGraphicFramePr>
        <p:xfrm>
          <a:off x="1691680" y="3501008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27584" y="188640"/>
            <a:ext cx="7334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Итоги рефлексии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12776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Проанализировав результаты,  мы сделали выводы, что материал ребятам был интересен, доступно изложен. Они узнали много нового и интересного вследствие того, что активно участвовали в ходе урока.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909994">
            <a:off x="-125372" y="2967335"/>
            <a:ext cx="9394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0624" y="116632"/>
            <a:ext cx="73516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 группы: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project.gym1505.ru/sites/default/files/styles/project-team-photo-page/public/project/proj-2435/zfk6uvgdbss.jpg?itok=dyyFqaW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4320480" cy="32403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80624" y="4439881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Илларионова Татьяна Ивановна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консультант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Светлана Грачева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руководитель проектной группы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Мария Макарова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участник проектной группы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Александра Дубровская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участник проектной группы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Рецензист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Колчугина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Ольга Петровна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941168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Архимед - великий математик, родившийся в Сиракузах, гениальный изобретатель, чьи конструкции не раз спасали нас и в нынешнее время.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Archimedes Golden Cr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5206618" cy="3456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509120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открытиями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Архимеда учащиеся встречаются и на уроках физики, и  математики. Информация, содержащаяся в нашей работе расширяет кругозор и показывает значение научных знаний и связь их с прикладными науками.</a:t>
            </a:r>
          </a:p>
        </p:txBody>
      </p:sp>
      <p:pic>
        <p:nvPicPr>
          <p:cNvPr id="4098" name="Picture 2" descr="&quot;&amp;Gcy;&amp;rcy;&amp;iecy;&amp;chcy;&amp;iecy;&amp;scy;&amp;kcy;&amp;icy;&amp;jcy; &amp;ocy;&amp;gcy;&amp;ocy;&amp;ncy;&amp;softcy;&quot; &amp;icy;&amp;lcy;&amp;icy; &amp;Gcy;&amp;icy;&amp;pcy;&amp;iecy;&amp;rcy;&amp;bcy;&amp;ocy;&amp;lcy;&amp;ocy;&amp;icy;&amp;dcy; &amp;icy;&amp;ncy;&amp;zhcy;&amp;iecy;&amp;ncy;&amp;iecy;&amp;rcy;&amp;acy; &amp;Acy;&amp;rcy;&amp;khcy;&amp;icy;&amp;mcy;&amp;iecy;&amp;d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4392488" cy="2918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 и задачи: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96752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побольше узнать о великом ученом и изобретателе, прикоснуться к его открытиями и рассказать о них другим.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95536" y="2092493"/>
            <a:ext cx="849694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Задачи: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Познакомиться с биографией Архимеда, его открытиями и изобретениями.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Выяснить, используются ли его открытия и изобретения в настоящее время. Если используются, то где и как?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Подробно изучить принцип работы его самых известных изобретений (винта, лапы Архимеда,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кутапульты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ознакомиться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 силой Архимеда и числом Пи.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Подготовить и провести урок к экспериментом, демонстрирующим силу Архимеда, и практикумом с вычислением числа Пи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Оформить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научно-онформационный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стенд по теме проекта для ознакомления учащихся. (промежуточный продукт)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Создать материал к проведению урока по теме проекта (итоговый продукт)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Проанализировать и оценить работу проектной группы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Подготовиться к защите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Проблема проекта: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59632" y="1988840"/>
            <a:ext cx="684076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Проблема нашего проекта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в том, что многие из нас знают Архимеда, как великого математика, но не многие знают, что Архимед был великим изобретателем, и что его изобретениями человечество пользуется и по сей день. Примеры: винт в мясорубке, авиационные винты, грузоподъемный кран, запуск самолета катапультой, кресло «спасающее жизнь».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840" y="-4392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продукты: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980728"/>
            <a:ext cx="4961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Созданная реклама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Проведенный урок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Оформленный стенд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4451" t="3674" b="1955"/>
          <a:stretch/>
        </p:blipFill>
        <p:spPr>
          <a:xfrm rot="10800000">
            <a:off x="1835696" y="2348880"/>
            <a:ext cx="5916586" cy="4364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Аннотация к уроку: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 txBox="1"/>
          <p:nvPr/>
        </p:nvSpPr>
        <p:spPr>
          <a:xfrm>
            <a:off x="594654" y="1143000"/>
            <a:ext cx="69579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333333"/>
                </a:solidFill>
                <a:latin typeface="Times New Roman" charset="0"/>
                <a:ea typeface="Times New Roman" charset="0"/>
                <a:cs typeface="Times New Roman" charset="0"/>
              </a:rPr>
              <a:t>Биография Архимеда.</a:t>
            </a: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333333"/>
                </a:solidFill>
                <a:latin typeface="Times New Roman" charset="0"/>
                <a:ea typeface="Times New Roman" charset="0"/>
                <a:cs typeface="Times New Roman" charset="0"/>
              </a:rPr>
              <a:t>Три наиболее известных изобретения(винт, катапульта, лапа)и их применение в настоящей(современной) жизни.</a:t>
            </a: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333333"/>
                </a:solidFill>
                <a:latin typeface="Times New Roman" charset="0"/>
                <a:ea typeface="Times New Roman" charset="0"/>
                <a:cs typeface="Times New Roman" charset="0"/>
              </a:rPr>
              <a:t>Практикум «Число Пи»(на этом практикуме мы раздавали ребятам круги, нитки, линейки, они должны были определить длину окружности, её диаметр, поделить длину </a:t>
            </a:r>
            <a:r>
              <a:rPr lang="ru-RU" sz="2400" dirty="0" err="1">
                <a:solidFill>
                  <a:srgbClr val="333333"/>
                </a:solidFill>
                <a:latin typeface="Times New Roman" charset="0"/>
                <a:ea typeface="Times New Roman" charset="0"/>
                <a:cs typeface="Times New Roman" charset="0"/>
              </a:rPr>
              <a:t>окруж</a:t>
            </a:r>
            <a:r>
              <a:rPr lang="ru-RU" sz="2400" dirty="0">
                <a:solidFill>
                  <a:srgbClr val="333333"/>
                </a:solidFill>
                <a:latin typeface="Times New Roman" charset="0"/>
                <a:ea typeface="Times New Roman" charset="0"/>
                <a:cs typeface="Times New Roman" charset="0"/>
              </a:rPr>
              <a:t>. На её диаметр)</a:t>
            </a: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333333"/>
                </a:solidFill>
                <a:latin typeface="Times New Roman" charset="0"/>
                <a:ea typeface="Times New Roman" charset="0"/>
                <a:cs typeface="Times New Roman" charset="0"/>
              </a:rPr>
              <a:t>Легенда о объеме.</a:t>
            </a: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333333"/>
                </a:solidFill>
                <a:latin typeface="Times New Roman" charset="0"/>
                <a:ea typeface="Times New Roman" charset="0"/>
                <a:cs typeface="Times New Roman" charset="0"/>
              </a:rPr>
              <a:t>Проведение подобного эксперимента( с вычислением объема банки сгущенки)</a:t>
            </a: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333333"/>
                </a:solidFill>
                <a:latin typeface="Times New Roman" charset="0"/>
                <a:ea typeface="Times New Roman" charset="0"/>
                <a:cs typeface="Times New Roman" charset="0"/>
              </a:rPr>
              <a:t>Ребята оценивали проведенный нами урок. </a:t>
            </a:r>
            <a:endParaRPr lang="ru-RU" sz="24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2445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2411760" y="3068960"/>
            <a:ext cx="43924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1720" y="116632"/>
            <a:ext cx="480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24744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использовали  оценочные карты в виде мишени. В конце урока ребятам нужно было  «попасть в мишень» по четырем пунктам: активно участвовал, было интересно, узнал новое, было понятно.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6414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448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Тема:</vt:lpstr>
      <vt:lpstr>Актуальность:</vt:lpstr>
      <vt:lpstr>Цель и задачи:</vt:lpstr>
      <vt:lpstr>Проблема проекта:</vt:lpstr>
      <vt:lpstr>продукты:</vt:lpstr>
      <vt:lpstr>Аннотация к уроку: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Aleks</cp:lastModifiedBy>
  <cp:revision>42</cp:revision>
  <dcterms:created xsi:type="dcterms:W3CDTF">2014-12-21T12:26:19Z</dcterms:created>
  <dcterms:modified xsi:type="dcterms:W3CDTF">2014-12-24T19:48:20Z</dcterms:modified>
</cp:coreProperties>
</file>