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184A"/>
    <a:srgbClr val="EA1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CA72B-4F02-4CF3-B20E-E78C7A1C7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FE4C72-C1CB-47E8-9815-2AFD3111E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3755F7-CBEA-4066-8242-BD24CC120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7C0A-62C8-4968-AA27-DE6A28D87CF0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30E106-2842-4971-A957-65567CE7D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BE4BF9-67B8-4E49-9FEA-EA51F0F9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23D0-6289-455E-B46C-965D4E073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26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83DE2-D0F4-4CF3-8EE8-4355DBE59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977483-68B5-4E09-93A9-D903F70C0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63AC09-6B5A-4D22-A9C7-30C47388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7C0A-62C8-4968-AA27-DE6A28D87CF0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F802D4-69AC-4200-88CF-1033A4283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D3A78D-D855-43E0-B048-8EADF92A8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23D0-6289-455E-B46C-965D4E073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53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C000625-4915-4464-8651-19784B6CF3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D9C334-2625-485F-89B2-656C844C9D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3A2BA8-E8C4-43E0-AEAB-D6CBB8FF0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7C0A-62C8-4968-AA27-DE6A28D87CF0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AFE5D9-81AC-45B9-AA90-53D08B2D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BC2DA0-B4AE-40BA-AC35-52C0D861F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23D0-6289-455E-B46C-965D4E073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57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37B5A-555F-4F2A-A268-DE4327CD7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DBE32A-B345-4AB2-8082-AEB068551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4299F-57FB-4760-860C-66FCA6C8E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7C0A-62C8-4968-AA27-DE6A28D87CF0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9BFD0F-529E-4984-BFF5-9E2442608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7D3186-1380-4806-9FED-DCC7FCCD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23D0-6289-455E-B46C-965D4E073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55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EC58D-F800-403C-B4DA-4CB1E06FC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66935B-CDF9-4B42-B3C5-DA42F8A49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4038C4-E6D3-43BE-AA10-58F3EFB3F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7C0A-62C8-4968-AA27-DE6A28D87CF0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8A908E-7859-4DAF-A82A-C2F64DD92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969C8C-69C1-4D14-A5B9-3B5C9893D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23D0-6289-455E-B46C-965D4E073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69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A4756-83DF-49BD-9AC5-781BBF07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2AE995-5548-48B8-A9D8-C40EBC36D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EAA5EF-BE73-48CC-A70E-11E7114E1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D59219-F5D3-43EC-95EC-96986838C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7C0A-62C8-4968-AA27-DE6A28D87CF0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696E56-2FAB-414D-BAC2-BCE015E34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6AEC8E-B847-45B4-A467-97D918EC4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23D0-6289-455E-B46C-965D4E073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035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7EA76-E4F2-44BA-B8D2-526F73D6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79E7CF-CDD8-4FE6-AEF0-DA97285CA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22F96B-4DFA-4291-B46C-52D5778DE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2B952FA-1995-4A7A-AB4A-6CDBA9017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D8B5CA1-13CF-4944-9F7F-B86C001D4D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43237E5-2C71-487A-BFDE-AB9668C4E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7C0A-62C8-4968-AA27-DE6A28D87CF0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D5A241-4D60-4A26-BE46-C7D7F8F8A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1B1293C-F3DC-4343-8A1A-7E36662B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23D0-6289-455E-B46C-965D4E073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58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CDBAA3-9BC3-4EB2-8914-717282FEC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B71ACB-57E4-450C-856D-B4C8C9051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7C0A-62C8-4968-AA27-DE6A28D87CF0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A7ED067-9765-42B6-AF5A-64A3094C5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1419D4-1277-45D1-93A3-E562CFFAD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23D0-6289-455E-B46C-965D4E073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838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BD06E8-1E16-4B36-BF8A-BDE23C1D6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7C0A-62C8-4968-AA27-DE6A28D87CF0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FC5B84-60EE-4F94-879F-71E8FDF47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1FA26E-E45C-43A1-9267-90C4F47D3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23D0-6289-455E-B46C-965D4E073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1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DDE4C-239F-4413-8437-694EDA293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179EDC-7759-4889-A8E5-9B1FCDACD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15F25D-04A2-4102-8C72-B5F58A5AC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8B5679-E514-4E5D-81CF-FE6322DE1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7C0A-62C8-4968-AA27-DE6A28D87CF0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51CC01-CFD0-4D39-803F-01061D841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D6D5A4-570E-4EE2-B563-57E48CDEC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23D0-6289-455E-B46C-965D4E073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80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F59F3-2EDF-4CE8-B7A5-8C652ABB3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4706E1-1911-45A6-815F-037C018C74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B44915-06AC-464F-B505-168861907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986F4A-1635-4B98-8190-B54CF06D4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7C0A-62C8-4968-AA27-DE6A28D87CF0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13F113-CB24-4A5F-B435-0C862DD04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EEF8DC-E032-4713-AC65-7CB1BE66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23D0-6289-455E-B46C-965D4E073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90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C38F0-9B2E-4813-9B5A-DDE8F49D0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97766C-9366-4434-BEA2-F910A7C9E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C587-6AD9-479B-BCCF-70933B449B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27C0A-62C8-4968-AA27-DE6A28D87CF0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11CD48-8BD3-4E5D-8793-533E2FD24D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B71799-0FD3-4E61-9893-30E77276C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23D0-6289-455E-B46C-965D4E073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5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26FBE0-DA8A-48D8-8AD8-53E9ED1B4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32" b="11799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5120A5-8F0E-4DD1-9273-97CD1C79A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3771" y="3094170"/>
            <a:ext cx="3852041" cy="1834056"/>
          </a:xfrm>
        </p:spPr>
        <p:txBody>
          <a:bodyPr>
            <a:normAutofit/>
          </a:bodyPr>
          <a:lstStyle/>
          <a:p>
            <a:r>
              <a:rPr lang="ru-RU" sz="4000" dirty="0"/>
              <a:t>Учебные видео по биологии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1F8FE0-831C-4BE0-8283-7522F3C92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401" y="5319361"/>
            <a:ext cx="3395280" cy="1193787"/>
          </a:xfrm>
        </p:spPr>
        <p:txBody>
          <a:bodyPr>
            <a:normAutofit fontScale="70000" lnSpcReduction="20000"/>
          </a:bodyPr>
          <a:lstStyle/>
          <a:p>
            <a:r>
              <a:rPr lang="ru-RU" sz="2000" dirty="0"/>
              <a:t>Руководитель проекта: Гаязова Алина, 8А</a:t>
            </a:r>
          </a:p>
          <a:p>
            <a:r>
              <a:rPr lang="ru-RU" sz="2000" dirty="0"/>
              <a:t>Участники проекта: Пикунова Полина, 8А; Свириденко Анжелика, 8А</a:t>
            </a:r>
          </a:p>
          <a:p>
            <a:r>
              <a:rPr lang="ru-RU" sz="2000" dirty="0"/>
              <a:t>Консультант: Шалимова Елена Георгиевна</a:t>
            </a:r>
          </a:p>
          <a:p>
            <a:endParaRPr lang="ru-RU" sz="2000" dirty="0"/>
          </a:p>
          <a:p>
            <a:endParaRPr lang="ru-RU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95361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6E3CC-0ADB-4439-A8B9-D34C7C526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099" y="639852"/>
            <a:ext cx="4749801" cy="801866"/>
          </a:xfrm>
        </p:spPr>
        <p:txBody>
          <a:bodyPr/>
          <a:lstStyle/>
          <a:p>
            <a:pPr algn="ctr"/>
            <a:r>
              <a:rPr lang="ru-RU" dirty="0"/>
              <a:t>Аннотация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44CE9E-97BF-4F2C-8A31-53A0AC759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5458"/>
            <a:ext cx="10515600" cy="175577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Сейчас в школе возникает необходимость дистанционного обучения. Для лучшего понимания и усвоения материала можно использовать видео с иллюстрациями, объяснениями, вопросами по разным темам биологии.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910FB1-A80C-4C89-BACB-F49C8E01548B}"/>
              </a:ext>
            </a:extLst>
          </p:cNvPr>
          <p:cNvSpPr txBox="1"/>
          <p:nvPr/>
        </p:nvSpPr>
        <p:spPr>
          <a:xfrm>
            <a:off x="2051048" y="3430236"/>
            <a:ext cx="3340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cap="small" dirty="0">
                <a:latin typeface="+mj-lt"/>
              </a:rPr>
              <a:t>Цель проекта </a:t>
            </a:r>
            <a:endParaRPr lang="ru-RU" sz="44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252028-E60B-442B-9990-D8CCA7C78F36}"/>
              </a:ext>
            </a:extLst>
          </p:cNvPr>
          <p:cNvSpPr txBox="1"/>
          <p:nvPr/>
        </p:nvSpPr>
        <p:spPr>
          <a:xfrm>
            <a:off x="838200" y="4244744"/>
            <a:ext cx="6934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Создать оригинальный учебный материал - видео, легкий для восприятия и подходящий для проведение дистанционных уроков биологии.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F245E8-45E6-4F0F-B468-72F71F824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299" y="2910298"/>
            <a:ext cx="411589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95629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2CF2B5-AB2D-4890-A5CC-93AF91FA7B86}"/>
              </a:ext>
            </a:extLst>
          </p:cNvPr>
          <p:cNvSpPr txBox="1"/>
          <p:nvPr/>
        </p:nvSpPr>
        <p:spPr>
          <a:xfrm>
            <a:off x="4479211" y="281693"/>
            <a:ext cx="32335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latin typeface="+mj-lt"/>
              </a:rPr>
              <a:t>Наш продукт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982152-A544-42C4-A6DE-7C202866FA96}"/>
              </a:ext>
            </a:extLst>
          </p:cNvPr>
          <p:cNvSpPr txBox="1"/>
          <p:nvPr/>
        </p:nvSpPr>
        <p:spPr>
          <a:xfrm>
            <a:off x="5660311" y="2002185"/>
            <a:ext cx="58712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Учебные видео по биологии по темам «Млекопитающие», «Дыхательная система человека», «Тип Моллюски», «Черви»; а также вопросы и задания к ним. Наши продукты можно применять как на очных, так и на дистанционных уроках 7-х и 8-х классов.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65E96F-107F-40BF-9B33-47B435917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1676400"/>
            <a:ext cx="4693005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94489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81925-3D04-4592-8009-58799F970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Критерии оценивания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A26F9F-B34F-4008-8F9F-521D7690D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690688"/>
            <a:ext cx="11029950" cy="4453653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11200" dirty="0"/>
              <a:t>Опрос учеников, у которых был проведен урок: более 80% положителен - 3 балла; более 70% - 2 балла; более 50% - 1 балл; менее 50% - 0 баллов</a:t>
            </a:r>
          </a:p>
          <a:p>
            <a:pPr lvl="0"/>
            <a:r>
              <a:rPr lang="ru-RU" sz="11200" dirty="0"/>
              <a:t>Соблюдение сроков - 1 балл</a:t>
            </a:r>
          </a:p>
          <a:p>
            <a:pPr lvl="0"/>
            <a:r>
              <a:rPr lang="ru-RU" sz="11200" dirty="0"/>
              <a:t>Качество звука и видео - 1 балл</a:t>
            </a:r>
          </a:p>
          <a:p>
            <a:pPr lvl="0"/>
            <a:r>
              <a:rPr lang="ru-RU" sz="11200" dirty="0"/>
              <a:t>Достоверность информации - 1 балл</a:t>
            </a:r>
          </a:p>
          <a:p>
            <a:pPr marL="0" indent="0">
              <a:buNone/>
            </a:pPr>
            <a:endParaRPr lang="ru-RU" sz="11200" b="1" i="1" dirty="0"/>
          </a:p>
          <a:p>
            <a:pPr marL="0" indent="0">
              <a:buNone/>
            </a:pPr>
            <a:r>
              <a:rPr lang="ru-RU" sz="11200" b="1" i="1" dirty="0"/>
              <a:t>2:</a:t>
            </a:r>
            <a:r>
              <a:rPr lang="ru-RU" sz="11200" dirty="0"/>
              <a:t> 2 и менее баллов</a:t>
            </a:r>
          </a:p>
          <a:p>
            <a:pPr marL="0" indent="0">
              <a:buNone/>
            </a:pPr>
            <a:r>
              <a:rPr lang="ru-RU" sz="11200" b="1" i="1" dirty="0"/>
              <a:t>3:</a:t>
            </a:r>
            <a:r>
              <a:rPr lang="ru-RU" sz="11200" dirty="0"/>
              <a:t> 3 балла</a:t>
            </a:r>
          </a:p>
          <a:p>
            <a:pPr marL="0" indent="0">
              <a:buNone/>
            </a:pPr>
            <a:r>
              <a:rPr lang="ru-RU" sz="11200" b="1" i="1" dirty="0"/>
              <a:t>4:</a:t>
            </a:r>
            <a:r>
              <a:rPr lang="ru-RU" sz="11200" dirty="0"/>
              <a:t> 4 балла</a:t>
            </a:r>
          </a:p>
          <a:p>
            <a:pPr marL="0" indent="0">
              <a:buNone/>
            </a:pPr>
            <a:r>
              <a:rPr lang="ru-RU" sz="11200" b="1" i="1" dirty="0"/>
              <a:t>5:</a:t>
            </a:r>
            <a:r>
              <a:rPr lang="ru-RU" sz="11200" dirty="0"/>
              <a:t> 6 или 5 баллов.</a:t>
            </a:r>
          </a:p>
          <a:p>
            <a:pPr lvl="0"/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281B5B-6B24-454D-B073-E517364F9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732" y="3133726"/>
            <a:ext cx="4935243" cy="335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61076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21EB0-D352-493D-8179-B2DC0C805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050" y="584200"/>
            <a:ext cx="8343900" cy="763588"/>
          </a:xfrm>
        </p:spPr>
        <p:txBody>
          <a:bodyPr/>
          <a:lstStyle/>
          <a:p>
            <a:r>
              <a:rPr lang="ru-RU" dirty="0"/>
              <a:t>Результаты опросов по продуктам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5D569F-F508-4810-8984-C0BED4803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05600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Пикунова Полина проводила опрос после своего видеоурока, по итогам которого выяснилось, что 90% опрошенных ребят понравился видеоурок и они порекомендовали бы его своим друзьям, а 10% опрошенных учеников видеоурок не понравился и они не стали бы рекомендовать его друзьям.</a:t>
            </a:r>
          </a:p>
          <a:p>
            <a:r>
              <a:rPr lang="ru-RU" dirty="0"/>
              <a:t>Видеоурок, подготовленный Свириденко Анжеликой понравился более 70% ребят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369637-AF7C-4CFF-940D-6FEFD98792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01" r="23286"/>
          <a:stretch/>
        </p:blipFill>
        <p:spPr>
          <a:xfrm>
            <a:off x="8140700" y="1961003"/>
            <a:ext cx="3479800" cy="408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95027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1D96F3-C891-4AF6-8EB7-F4D8987CB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3450" y="459580"/>
            <a:ext cx="2705100" cy="712788"/>
          </a:xfrm>
        </p:spPr>
        <p:txBody>
          <a:bodyPr/>
          <a:lstStyle/>
          <a:p>
            <a:pPr algn="ctr"/>
            <a:r>
              <a:rPr lang="ru-RU" dirty="0"/>
              <a:t>Рефлексия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F34A87F-EFB0-432F-BF55-6283B2F9A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822" y="1409700"/>
            <a:ext cx="10160555" cy="486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35130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BDD052-7130-40E9-807B-131224FAC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C9E9B8-66FD-414C-9FCE-68EAB9BF6618}"/>
              </a:ext>
            </a:extLst>
          </p:cNvPr>
          <p:cNvSpPr txBox="1"/>
          <p:nvPr/>
        </p:nvSpPr>
        <p:spPr>
          <a:xfrm>
            <a:off x="2032227" y="2875002"/>
            <a:ext cx="8127546" cy="1107996"/>
          </a:xfrm>
          <a:prstGeom prst="rect">
            <a:avLst/>
          </a:prstGeom>
          <a:solidFill>
            <a:srgbClr val="E2184A"/>
          </a:solidFill>
          <a:ln/>
          <a:effectLst>
            <a:glow rad="63500">
              <a:schemeClr val="bg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bg1"/>
                </a:solidFill>
              </a:rPr>
              <a:t>Спасибо за </a:t>
            </a:r>
            <a:r>
              <a:rPr lang="ru-R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675223044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357</TotalTime>
  <Words>267</Words>
  <Application>Microsoft Office PowerPoint</Application>
  <PresentationFormat>Широкоэкранный</PresentationFormat>
  <Paragraphs>25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Учебные видео по биологии</vt:lpstr>
      <vt:lpstr>Аннотация проекта</vt:lpstr>
      <vt:lpstr>Презентация PowerPoint</vt:lpstr>
      <vt:lpstr>Критерии оценивания</vt:lpstr>
      <vt:lpstr>Результаты опросов по продуктам</vt:lpstr>
      <vt:lpstr>Рефлексия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Учебные видео по биологии</dc:title>
  <dc:creator>Administrator</dc:creator>
  <cp:lastModifiedBy>Administrator</cp:lastModifiedBy>
  <cp:revision>21</cp:revision>
  <dcterms:created xsi:type="dcterms:W3CDTF">2020-12-27T18:20:55Z</dcterms:created>
  <dcterms:modified xsi:type="dcterms:W3CDTF">2020-12-28T09:14:43Z</dcterms:modified>
</cp:coreProperties>
</file>