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1" r:id="rId4"/>
    <p:sldId id="260" r:id="rId5"/>
    <p:sldId id="266" r:id="rId6"/>
    <p:sldId id="257" r:id="rId7"/>
    <p:sldId id="258" r:id="rId8"/>
    <p:sldId id="259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проблемы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8C-4A58-8AE4-970274C8F7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8C-4A58-8AE4-970274C8F7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8C-4A58-8AE4-970274C8F7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8C-4A58-8AE4-970274C8F7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Постоянный технические проблемы </c:v>
                </c:pt>
                <c:pt idx="1">
                  <c:v>Подготовка к новым урокам</c:v>
                </c:pt>
                <c:pt idx="2">
                  <c:v>Отсутствие желания
коммуницировать учен…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F-4B4B-933E-4DBB7C1D852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Проблемы с ленью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проблемы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FE-4736-AE28-F5C851F600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FE-4736-AE28-F5C851F600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FE-4736-AE28-F5C851F600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FE-4736-AE28-F5C851F600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Выполняют ли вовремя
домашнее задание?</c:v>
                </c:pt>
                <c:pt idx="1">
                  <c:v>Включают ли камеры по
просьбе?</c:v>
                </c:pt>
                <c:pt idx="2">
                  <c:v>Сразу ли реагируют на
вопросы?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0.75</c:v>
                </c:pt>
                <c:pt idx="1">
                  <c:v>0.5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E7-4B53-8B62-EA7B0882B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D3-4FD9-8D95-AF84FE98DA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D3-4FD9-8D95-AF84FE98DA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D3-4FD9-8D95-AF84FE98DA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D3-4FD9-8D95-AF84FE98DA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Хватало</c:v>
                </c:pt>
                <c:pt idx="1">
                  <c:v>Не хватало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0.26100000000000001</c:v>
                </c:pt>
                <c:pt idx="1">
                  <c:v>0.73899999999999999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8-4379-AD18-C9B8541B1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Прогулки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B2-450C-9F72-FD8E94285A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B2-450C-9F72-FD8E94285A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B2-450C-9F72-FD8E94285A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B2-450C-9F72-FD8E94285A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Хватало</c:v>
                </c:pt>
                <c:pt idx="1">
                  <c:v>Не хватало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44.5</c:v>
                </c:pt>
                <c:pt idx="1">
                  <c:v>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CB-42E6-AD47-710E8FD73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Учеба в школе</a:t>
            </a:r>
          </a:p>
        </c:rich>
      </c:tx>
      <c:layout>
        <c:manualLayout>
          <c:xMode val="edge"/>
          <c:yMode val="edge"/>
          <c:x val="0.413553500660502"/>
          <c:y val="2.8231138556816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90-4D9F-8372-E56B3C8A75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B83-467B-8B85-D5BF43C037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90-4D9F-8372-E56B3C8A75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90-4D9F-8372-E56B3C8A75B4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B83-467B-8B85-D5BF43C037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хотелось</c:v>
                </c:pt>
                <c:pt idx="1">
                  <c:v>Не хотелось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83.8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83-467B-8B85-D5BF43C03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5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38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500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78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83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57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92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59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9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68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3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8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83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3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26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25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40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E9BD-B8AD-4747-85D1-395C27EA27FE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F2DB-B144-4EB0-BDA1-25EC8BF0B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72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AA6F9-D645-4FEE-9AFF-86AE327429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Результаты опросов </a:t>
            </a:r>
          </a:p>
        </p:txBody>
      </p:sp>
    </p:spTree>
    <p:extLst>
      <p:ext uri="{BB962C8B-B14F-4D97-AF65-F5344CB8AC3E}">
        <p14:creationId xmlns:p14="http://schemas.microsoft.com/office/powerpoint/2010/main" val="1102044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C2F25B-60FB-4961-BED5-17E49BE05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Хватало ли вам прогулок на свежем воздухе?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15E824B-C401-47B5-B8B0-CF7209FBFC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91388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9600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7AFDF-BC27-4190-BF81-EA478D02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Хотелось ли вам вернуться в школу к друзьям/учителям?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CA80AA2-2044-4498-B8FF-5A61AED3E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691726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48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62FC7-BC57-4EB4-9698-EBC1B5D6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5027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EA72BF-E3E1-44E8-98A0-55617A7F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Начало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77C866-34D4-4118-8CA6-0353FA1C2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Во время падении произошло произошли многие проблемы и неприятность, но так же есть и хорошие моменты. Мы решили спросить у учеников и учителей, что им не хватало и какие проблемы были у них.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92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4BC87-D86C-4EDA-BF9B-9CF3FD3E0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учителей.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869EF9-3B52-41DB-B40B-2ECC515BD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У учителей мы спрашивали о их проблемах с которым они столкнулись, как выглядит учёба учеников со стороны учителей и чего они хотят добавить.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23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E6CE1-F1BE-4557-897D-1A1E9552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учеников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DAF15B-992F-4AFC-849E-FB2118E58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У учеников мы спрашивали о том, что им не хватало: 1-ое, хватало ли им общения с друзьями,  2-ое, хватало ли им прогулок на свежем воздухе и 3-ие это хотелось ли вам вернуться в школу.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77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EFAC6-18D9-4D32-8D8D-DF9F8DE0B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92CFDA-E7AB-41E5-A099-6059682D8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 итоге можно сделать вывод, что дома учиться не лучше чем в школе и что карантин очень сильно повлиял на учеников и учителей и обучение.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42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05040-34A4-4D93-80BC-55C665F4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какими проблемами вы столкнулись?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F7A55457-21E5-4A24-85A3-90BA849E4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601256"/>
              </p:ext>
            </p:extLst>
          </p:nvPr>
        </p:nvGraphicFramePr>
        <p:xfrm>
          <a:off x="680282" y="2359398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96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CD57D5-C343-4F8A-8B46-F272E77D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ученики проявляют свою лень?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4F50CE6-E8DC-402D-8AC1-C441A673EB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79645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599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39835-6A81-48D0-A9EE-8D17386B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улучшения в работе </a:t>
            </a:r>
            <a:r>
              <a:rPr lang="ru-RU" dirty="0" err="1"/>
              <a:t>Teams</a:t>
            </a:r>
            <a:r>
              <a:rPr lang="ru-RU" dirty="0"/>
              <a:t> или </a:t>
            </a:r>
            <a:r>
              <a:rPr lang="ru-RU" dirty="0" err="1"/>
              <a:t>Zoom</a:t>
            </a:r>
            <a:r>
              <a:rPr lang="ru-RU" dirty="0"/>
              <a:t> вы хотели бы добавить?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3F5A2E85-9D04-47E8-AC6E-3545906A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202124"/>
                </a:solidFill>
                <a:effectLst/>
                <a:latin typeface="Roboto"/>
              </a:rPr>
              <a:t>В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Roboto"/>
              </a:rPr>
              <a:t>Teams</a:t>
            </a:r>
            <a:r>
              <a:rPr lang="ru-RU" b="0" i="0" dirty="0">
                <a:solidFill>
                  <a:srgbClr val="202124"/>
                </a:solidFill>
                <a:effectLst/>
                <a:latin typeface="Roboto"/>
              </a:rPr>
              <a:t> возможность использования доски! и переговорные комнаты.</a:t>
            </a:r>
          </a:p>
          <a:p>
            <a:r>
              <a:rPr lang="ru-RU" b="0" i="0" dirty="0">
                <a:solidFill>
                  <a:srgbClr val="202124"/>
                </a:solidFill>
                <a:effectLst/>
                <a:latin typeface="Roboto"/>
              </a:rPr>
              <a:t>Полная, не урезанная версия.</a:t>
            </a:r>
          </a:p>
          <a:p>
            <a:r>
              <a:rPr lang="ru-RU" b="0" i="0" dirty="0">
                <a:solidFill>
                  <a:srgbClr val="202124"/>
                </a:solidFill>
                <a:effectLst/>
                <a:latin typeface="Roboto"/>
              </a:rPr>
              <a:t>Считаю, что никакие улучшения не заменят очного обучения.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b="0" i="0" dirty="0">
                <a:solidFill>
                  <a:srgbClr val="202124"/>
                </a:solidFill>
                <a:effectLst/>
                <a:latin typeface="Roboto"/>
              </a:rPr>
              <a:t>В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Roboto"/>
              </a:rPr>
              <a:t>Тимс</a:t>
            </a:r>
            <a:r>
              <a:rPr lang="ru-RU" b="0" i="0" dirty="0">
                <a:solidFill>
                  <a:srgbClr val="202124"/>
                </a:solidFill>
                <a:effectLst/>
                <a:latin typeface="Roboto"/>
              </a:rPr>
              <a:t> не так удобно выключать микрофоны, зато можно скачать список участников.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89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90B32-AB93-4919-AC08-ACD0293E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Хватало ли вам общения с вашими одноклассниками/друзьями?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39B2E0A-E19A-4D29-BC14-D4EA9FEBA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69276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09687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299</TotalTime>
  <Words>244</Words>
  <Application>Microsoft Office PowerPoint</Application>
  <PresentationFormat>Широкоэкранный</PresentationFormat>
  <Paragraphs>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Roboto</vt:lpstr>
      <vt:lpstr>Trebuchet MS</vt:lpstr>
      <vt:lpstr>Берлин</vt:lpstr>
      <vt:lpstr>Результаты опросов </vt:lpstr>
      <vt:lpstr>Начало</vt:lpstr>
      <vt:lpstr>Вопросы учителей.</vt:lpstr>
      <vt:lpstr>Вопросы учеников </vt:lpstr>
      <vt:lpstr>Вывод</vt:lpstr>
      <vt:lpstr>С какими проблемами вы столкнулись?</vt:lpstr>
      <vt:lpstr>Как ученики проявляют свою лень?</vt:lpstr>
      <vt:lpstr>Какие улучшения в работе Teams или Zoom вы хотели бы добавить?</vt:lpstr>
      <vt:lpstr>Хватало ли вам общения с вашими одноклассниками/друзьями?</vt:lpstr>
      <vt:lpstr>Хватало ли вам прогулок на свежем воздухе?</vt:lpstr>
      <vt:lpstr>Хотелось ли вам вернуться в школу к друзьям/учителям?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опросов</dc:title>
  <dc:creator>Tatiana Polukhina</dc:creator>
  <cp:lastModifiedBy>Tatiana Polukhina</cp:lastModifiedBy>
  <cp:revision>16</cp:revision>
  <dcterms:created xsi:type="dcterms:W3CDTF">2020-12-31T11:04:21Z</dcterms:created>
  <dcterms:modified xsi:type="dcterms:W3CDTF">2021-01-23T17:50:34Z</dcterms:modified>
</cp:coreProperties>
</file>