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8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4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3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3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90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96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259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8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7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6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6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31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3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8BF733-82C9-4C4A-B82C-23A4B50DED1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2ED47D-E115-4DF7-9160-20B9A8C2C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3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amp/s" TargetMode="External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Relationship Id="rId4" Type="http://schemas.openxmlformats.org/officeDocument/2006/relationships/hyperlink" Target="https://www.google.com/amp/s/iz.ru/export/google/amp/195451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qicn.org/data-platform/register/" TargetMode="External" /><Relationship Id="rId2" Type="http://schemas.openxmlformats.org/officeDocument/2006/relationships/hyperlink" Target="https://breezometer.com/air-quality-map/air-quality" TargetMode="Externa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0.png" /><Relationship Id="rId4" Type="http://schemas.openxmlformats.org/officeDocument/2006/relationships/hyperlink" Target="https://ecostandardgroup.ru/center/smi/nton-aleksakhin-dal-intervyu-zhurnalu-slovo-i-delo-o-tom-kak-koronavirus-vliyaet-na-ekologiyu-/" TargetMode="Externa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3BA53-1D82-4E37-A4F3-8F0C3844F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565" y="1913467"/>
            <a:ext cx="7566870" cy="1515533"/>
          </a:xfrm>
        </p:spPr>
        <p:txBody>
          <a:bodyPr/>
          <a:lstStyle/>
          <a:p>
            <a:r>
              <a:rPr lang="ru-RU" sz="4400" b="0" i="0" dirty="0">
                <a:solidFill>
                  <a:srgbClr val="000000"/>
                </a:solidFill>
                <a:effectLst/>
                <a:latin typeface="+mn-lt"/>
              </a:rPr>
              <a:t>Как изменилась жизнь человека и природа во время пандемии</a:t>
            </a:r>
            <a:endParaRPr lang="ru-RU" sz="44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17ACB1-33F2-4AB4-859D-7C8789E47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ru-RU" dirty="0"/>
              <a:t>Широков Сергей-руководитель</a:t>
            </a:r>
          </a:p>
          <a:p>
            <a:pPr algn="l"/>
            <a:r>
              <a:rPr lang="ru-RU" dirty="0"/>
              <a:t>Федулов Никита – Участник</a:t>
            </a:r>
          </a:p>
          <a:p>
            <a:pPr algn="l"/>
            <a:r>
              <a:rPr lang="ru-RU" dirty="0"/>
              <a:t>Полухин Тихон-Участник</a:t>
            </a:r>
          </a:p>
          <a:p>
            <a:pPr algn="l"/>
            <a:r>
              <a:rPr lang="ru-RU" dirty="0"/>
              <a:t>Консультант-Кудряшова Елена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178368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3390F-5905-4B3C-99CE-90DCB4D3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35896-3DEE-480D-8255-8D436C826113}"/>
              </a:ext>
            </a:extLst>
          </p:cNvPr>
          <p:cNvSpPr txBox="1"/>
          <p:nvPr/>
        </p:nvSpPr>
        <p:spPr>
          <a:xfrm>
            <a:off x="1295402" y="2632046"/>
            <a:ext cx="960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Пандемия сильно повлияла на природу и жизнь человека, будет полезно узнать об этом подробнее.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1761C1-1637-4860-B437-81359952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19" y="3278377"/>
            <a:ext cx="4966282" cy="27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4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7C0FE-894B-4DAC-B9FE-85419CB63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Проблема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0BE96-1ACC-4B36-83B2-B78C34ED4503}"/>
              </a:ext>
            </a:extLst>
          </p:cNvPr>
          <p:cNvSpPr txBox="1"/>
          <p:nvPr/>
        </p:nvSpPr>
        <p:spPr>
          <a:xfrm>
            <a:off x="1187042" y="3546806"/>
            <a:ext cx="2994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Пандемия заставила нас поменять наши устоявшиеся жизненные привычки и ещё долгое время нам придётся привыкать к новым жизненным условиям.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3B0C4-2986-40E9-87C8-20B4F6F00E2F}"/>
              </a:ext>
            </a:extLst>
          </p:cNvPr>
          <p:cNvSpPr txBox="1"/>
          <p:nvPr/>
        </p:nvSpPr>
        <p:spPr>
          <a:xfrm>
            <a:off x="8145009" y="3546806"/>
            <a:ext cx="2751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Показать, как пандемия повлияла на природу и жизнедеятельность человека.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8A8F7-7A61-46BE-A193-9BC4942B5F3D}"/>
              </a:ext>
            </a:extLst>
          </p:cNvPr>
          <p:cNvSpPr txBox="1"/>
          <p:nvPr/>
        </p:nvSpPr>
        <p:spPr>
          <a:xfrm>
            <a:off x="1451295" y="2726420"/>
            <a:ext cx="24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Проблема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D1D21-15B6-4858-9CE3-869490FE0F0E}"/>
              </a:ext>
            </a:extLst>
          </p:cNvPr>
          <p:cNvSpPr txBox="1"/>
          <p:nvPr/>
        </p:nvSpPr>
        <p:spPr>
          <a:xfrm>
            <a:off x="8489656" y="2726420"/>
            <a:ext cx="187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Цель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61DCF4-D28C-4F32-8FBF-6608811F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98" y="3135212"/>
            <a:ext cx="3961492" cy="22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8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64920-98E3-4EF4-9443-8B42C72F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Стенгазета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9953168-FCF5-46F2-BCB2-D1DED574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84" y="2506028"/>
            <a:ext cx="4750965" cy="35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78B8D4-A6A8-47BF-8C55-C0014054A756}"/>
              </a:ext>
            </a:extLst>
          </p:cNvPr>
          <p:cNvSpPr txBox="1"/>
          <p:nvPr/>
        </p:nvSpPr>
        <p:spPr>
          <a:xfrm>
            <a:off x="1484851" y="2810312"/>
            <a:ext cx="4219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Выполнил: Широков Сергей</a:t>
            </a:r>
          </a:p>
          <a:p>
            <a:r>
              <a:rPr lang="ru-RU" dirty="0"/>
              <a:t>Тема: влияние пандемии на финансы обычных людей.</a:t>
            </a:r>
          </a:p>
          <a:p>
            <a:r>
              <a:rPr lang="ru-RU" dirty="0"/>
              <a:t>Источники: </a:t>
            </a:r>
          </a:p>
          <a:p>
            <a:r>
              <a:rPr lang="en-US" dirty="0">
                <a:hlinkClick r:id="rId3"/>
              </a:rPr>
              <a:t>https://www.google.com/amp/s</a:t>
            </a:r>
            <a:endParaRPr lang="ru-RU" dirty="0"/>
          </a:p>
          <a:p>
            <a:r>
              <a:rPr lang="en-US" dirty="0">
                <a:hlinkClick r:id="rId4"/>
              </a:rPr>
              <a:t>https://www.google.com/amp/s/iz.ru/export/google/amp/195451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9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B62DD-97E8-4755-97EE-B7D7A3A3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220C-795C-447F-B790-856FA70239BA}"/>
              </a:ext>
            </a:extLst>
          </p:cNvPr>
          <p:cNvSpPr txBox="1"/>
          <p:nvPr/>
        </p:nvSpPr>
        <p:spPr>
          <a:xfrm>
            <a:off x="976619" y="2667699"/>
            <a:ext cx="4702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Выполнил: Федулов Никита</a:t>
            </a:r>
            <a:br>
              <a:rPr lang="ru-RU" dirty="0"/>
            </a:br>
            <a:r>
              <a:rPr lang="ru-RU" dirty="0"/>
              <a:t>Тема: Влияние пандемии на экологию</a:t>
            </a:r>
            <a:br>
              <a:rPr lang="ru-RU" dirty="0"/>
            </a:br>
            <a:r>
              <a:rPr lang="ru-RU" dirty="0"/>
              <a:t>Источники:</a:t>
            </a:r>
          </a:p>
          <a:p>
            <a:r>
              <a:rPr lang="ru-RU" dirty="0"/>
              <a:t>Приложение-</a:t>
            </a:r>
            <a:r>
              <a:rPr lang="en-US" dirty="0">
                <a:hlinkClick r:id="rId2"/>
              </a:rPr>
              <a:t>https://breezometer.com/air-quality-map/air-quality</a:t>
            </a:r>
            <a:endParaRPr lang="ru-RU" dirty="0"/>
          </a:p>
          <a:p>
            <a:r>
              <a:rPr lang="ru-RU" dirty="0"/>
              <a:t>Сайт-</a:t>
            </a:r>
            <a:r>
              <a:rPr lang="en-US" dirty="0">
                <a:hlinkClick r:id="rId3"/>
              </a:rPr>
              <a:t>https://aqicn.org/data-platform/register/</a:t>
            </a:r>
            <a:endParaRPr lang="ru-RU" dirty="0"/>
          </a:p>
          <a:p>
            <a:r>
              <a:rPr lang="ru-RU" dirty="0"/>
              <a:t>Интервью с Антоном Алексахиным-</a:t>
            </a:r>
            <a:r>
              <a:rPr lang="en-US" dirty="0">
                <a:hlinkClick r:id="rId4"/>
              </a:rPr>
              <a:t>https://ecostandardgroup.ru/center/smi/nton-aleksakhin-dal-intervyu-zhurnalu-slovo-i-delo-o-tom-kak-koronavirus-vliyaet-na-ekologiyu-/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F9DD75-4524-4A6F-A41D-273473BE90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23" t="16516" r="1522" b="3650"/>
          <a:stretch/>
        </p:blipFill>
        <p:spPr>
          <a:xfrm>
            <a:off x="5394980" y="2667699"/>
            <a:ext cx="5820401" cy="32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2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3B9BBD-8CED-4BCA-827B-5EAF61C70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1" t="19400" r="21285" b="6100"/>
          <a:stretch/>
        </p:blipFill>
        <p:spPr>
          <a:xfrm>
            <a:off x="2190924" y="634932"/>
            <a:ext cx="7810151" cy="55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13FA8-46DD-4AD1-893E-C91DBB7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Видеоролик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38FA1-C176-4C2E-BE1C-7A780620FF41}"/>
              </a:ext>
            </a:extLst>
          </p:cNvPr>
          <p:cNvSpPr txBox="1"/>
          <p:nvPr/>
        </p:nvSpPr>
        <p:spPr>
          <a:xfrm>
            <a:off x="1295402" y="2720741"/>
            <a:ext cx="3271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Выполнил: Полухин Тихон</a:t>
            </a:r>
          </a:p>
          <a:p>
            <a:r>
              <a:rPr lang="ru-RU" dirty="0"/>
              <a:t>Тема: влияние пандемии на образование</a:t>
            </a:r>
          </a:p>
          <a:p>
            <a:r>
              <a:rPr lang="ru-RU" dirty="0"/>
              <a:t>Источники: опрос 6-8 классов и учителей.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160EA5-50FF-4283-93DF-063758699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7" t="17381" r="4564" b="4840"/>
          <a:stretch/>
        </p:blipFill>
        <p:spPr>
          <a:xfrm>
            <a:off x="4745039" y="2491531"/>
            <a:ext cx="3090277" cy="17365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F74CD5-C1AC-492F-9690-53FA577FE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17" t="17256" r="4565" b="5092"/>
          <a:stretch/>
        </p:blipFill>
        <p:spPr>
          <a:xfrm>
            <a:off x="7835316" y="2491531"/>
            <a:ext cx="3098113" cy="17365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4A503A-8A06-4DFD-85A5-419063264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17" t="17003" r="4840" b="5092"/>
          <a:stretch/>
        </p:blipFill>
        <p:spPr>
          <a:xfrm>
            <a:off x="4751753" y="4228053"/>
            <a:ext cx="3083563" cy="17403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7CC5EA-0BB2-4CD7-8825-369A04C3BF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23" t="17129" r="4839" b="5344"/>
          <a:stretch/>
        </p:blipFill>
        <p:spPr>
          <a:xfrm>
            <a:off x="7835316" y="4228053"/>
            <a:ext cx="3083386" cy="17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3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15B450-DB3E-432A-8879-EB95AD5E5B7D}"/>
              </a:ext>
            </a:extLst>
          </p:cNvPr>
          <p:cNvSpPr txBox="1"/>
          <p:nvPr/>
        </p:nvSpPr>
        <p:spPr>
          <a:xfrm>
            <a:off x="877851" y="901307"/>
            <a:ext cx="10436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/>
              <a:t>Спасибо за внимание!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A49E54A-B208-4177-BD46-9F0E7F60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30" y="2347857"/>
            <a:ext cx="6582337" cy="370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86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80</TotalTime>
  <Words>199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Как изменилась жизнь человека и природа во время пандемии</vt:lpstr>
      <vt:lpstr>Описание проекта</vt:lpstr>
      <vt:lpstr>Цель и Проблема</vt:lpstr>
      <vt:lpstr>Стенгазета</vt:lpstr>
      <vt:lpstr>Статья</vt:lpstr>
      <vt:lpstr>Презентация PowerPoint</vt:lpstr>
      <vt:lpstr>Видеоролик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Федулов</dc:creator>
  <cp:lastModifiedBy>Сергей Ш.</cp:lastModifiedBy>
  <cp:revision>8</cp:revision>
  <dcterms:created xsi:type="dcterms:W3CDTF">2021-01-24T20:51:18Z</dcterms:created>
  <dcterms:modified xsi:type="dcterms:W3CDTF">2021-01-25T04:55:15Z</dcterms:modified>
</cp:coreProperties>
</file>