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4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4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27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06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81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33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9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7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8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5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41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4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8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9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8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BB3C-0D75-40C0-8250-7342F429791B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F79C-9E4F-4F1C-8D4D-8CE4D52FD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24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28D14-988F-4DDE-8E45-6CB3017A5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Результаты опроса.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723D8B-7D6F-46BE-8849-7977AC47F4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088C1-0AD3-49A6-9EED-49F15116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вы думаете, актуальна ли эта тема?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67F462-F007-47C7-9F38-3481108E07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53" t="37734" r="38802" b="42075"/>
          <a:stretch/>
        </p:blipFill>
        <p:spPr>
          <a:xfrm>
            <a:off x="2004497" y="2365694"/>
            <a:ext cx="8183006" cy="38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1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049A5-FAAC-4122-9A80-43AD7A8F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Хватало ли вам общения с вашими одноклассниками/друзьями?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5BD1B8-3747-475B-9E50-D6CFCBDFDB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28" t="53842" r="38454" b="24182"/>
          <a:stretch/>
        </p:blipFill>
        <p:spPr>
          <a:xfrm>
            <a:off x="2192103" y="2421311"/>
            <a:ext cx="7807793" cy="385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9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2C6D1-674B-4556-AF5A-7790FD44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Хватало ли вам прогулок на свежем воздухе?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0048EB-1B7C-4AFD-8754-30D36C33DB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73" t="53462" r="37248" b="24816"/>
          <a:stretch/>
        </p:blipFill>
        <p:spPr>
          <a:xfrm>
            <a:off x="1594005" y="2502872"/>
            <a:ext cx="9003989" cy="389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9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1990F-A482-4EDF-BBBE-AA3DD374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Хотелось ли вам вернуться в школу к друзьям/учителям?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EDE1B9-17BE-4023-9084-7AA6899C84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05" t="52319" r="37593" b="25850"/>
          <a:stretch/>
        </p:blipFill>
        <p:spPr>
          <a:xfrm>
            <a:off x="2107145" y="2455876"/>
            <a:ext cx="7977710" cy="38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12984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26</TotalTime>
  <Words>41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Берлин</vt:lpstr>
      <vt:lpstr>Результаты опроса.</vt:lpstr>
      <vt:lpstr>Как вы думаете, актуальна ли эта тема?</vt:lpstr>
      <vt:lpstr>Хватало ли вам общения с вашими одноклассниками/друзьями?</vt:lpstr>
      <vt:lpstr>Хватало ли вам прогулок на свежем воздухе?</vt:lpstr>
      <vt:lpstr>Хотелось ли вам вернуться в школу к друзьям/учителям?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опроса.</dc:title>
  <dc:creator>Никита Федулов</dc:creator>
  <cp:lastModifiedBy>Сергей Ш.</cp:lastModifiedBy>
  <cp:revision>4</cp:revision>
  <dcterms:created xsi:type="dcterms:W3CDTF">2020-12-03T17:31:53Z</dcterms:created>
  <dcterms:modified xsi:type="dcterms:W3CDTF">2020-12-03T18:35:30Z</dcterms:modified>
</cp:coreProperties>
</file>