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DD04-C9A2-4265-96ED-9A0702569AD6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5D66-1DF1-475B-8213-A8ACB3194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97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DD04-C9A2-4265-96ED-9A0702569AD6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5D66-1DF1-475B-8213-A8ACB3194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55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DD04-C9A2-4265-96ED-9A0702569AD6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5D66-1DF1-475B-8213-A8ACB3194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03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DD04-C9A2-4265-96ED-9A0702569AD6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5D66-1DF1-475B-8213-A8ACB3194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1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DD04-C9A2-4265-96ED-9A0702569AD6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5D66-1DF1-475B-8213-A8ACB3194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1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DD04-C9A2-4265-96ED-9A0702569AD6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5D66-1DF1-475B-8213-A8ACB3194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0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DD04-C9A2-4265-96ED-9A0702569AD6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5D66-1DF1-475B-8213-A8ACB3194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30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DD04-C9A2-4265-96ED-9A0702569AD6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5D66-1DF1-475B-8213-A8ACB3194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75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DD04-C9A2-4265-96ED-9A0702569AD6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5D66-1DF1-475B-8213-A8ACB3194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8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DD04-C9A2-4265-96ED-9A0702569AD6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5D66-1DF1-475B-8213-A8ACB3194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87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DD04-C9A2-4265-96ED-9A0702569AD6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5D66-1DF1-475B-8213-A8ACB3194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28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DD04-C9A2-4265-96ED-9A0702569AD6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05D66-1DF1-475B-8213-A8ACB3194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67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109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Nataliya</dc:creator>
  <cp:lastModifiedBy>Nataliya</cp:lastModifiedBy>
  <cp:revision>1</cp:revision>
  <dcterms:created xsi:type="dcterms:W3CDTF">2021-01-29T13:50:31Z</dcterms:created>
  <dcterms:modified xsi:type="dcterms:W3CDTF">2021-01-29T14:21:17Z</dcterms:modified>
</cp:coreProperties>
</file>