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0" r:id="rId14"/>
    <p:sldId id="271" r:id="rId15"/>
    <p:sldId id="273" r:id="rId16"/>
    <p:sldId id="274" r:id="rId17"/>
    <p:sldId id="272" r:id="rId18"/>
    <p:sldId id="275" r:id="rId19"/>
    <p:sldId id="268" r:id="rId20"/>
    <p:sldId id="279" r:id="rId21"/>
    <p:sldId id="276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13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1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4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8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9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6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7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5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 царевича Дмитрия»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018208"/>
            <a:ext cx="8767860" cy="215077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исторических ошибок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первого урока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2 урока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классах.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форма урока, мы считаем, что преимущество заключалось в том, что урок проводился в форме некой игры.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весь класс был за версию Скрынникова и только 2 человека были за версию Зимина.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результаты первого урока мы провели второй, постаравшись исправить ошибки. </a:t>
            </a:r>
          </a:p>
        </p:txBody>
      </p:sp>
    </p:spTree>
    <p:extLst>
      <p:ext uri="{BB962C8B-B14F-4D97-AF65-F5344CB8AC3E}">
        <p14:creationId xmlns:p14="http://schemas.microsoft.com/office/powerpoint/2010/main" val="3658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второго урока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второго урока мы проанализировали его результаты и большинству урок понравился, в основном тест написали хорошо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большинство ребят успешно справились с тестированием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из 10)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оставили положительные отзывы, мы считаем, что урок соответствует критериям  интересный и информативный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урока проверил наш консультант и подтвердил что в нем нет исторических ошибок.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 результатов первого продукта, мы считаем, что справились с ним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урока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Информативный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исторических ошибок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9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первый урок, большинство написало тест хорошо, урок понравился почти всем, за исключением нескольких человек.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понравилась форма урока, мы считаем, что преимущество заключалось в том, что урок проводился в форме некой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(суд).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весь класс был за версию Скрынникова и только 2 человека были за версию Зимина.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результаты первого урока мы провели второй, постаравшись исправить ошибки.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67437"/>
            <a:ext cx="9872871" cy="42285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было тяжело держать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дисциплину, мы попытались исправить это сделав так что во втором уроке не весь класс участвовал в обсуждении после урока, а только 10 человек, остальные выполняли письменное задание.. Ребятам был роздан материал с кратко изложенной версией Зимина и Скрынникова, им было нужно составить таблицу с различной аргументацией обоих авторов.  Нам показалась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подготовленная речь, это очень сложно и ребятам пока проще справляться с письменными заданиями. Поэтому мы попросили учителя истории другого класса выделить 10 человек, которые смогут участвовать в обсуждении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нашей ошибкой было то что мы не успели закончить урок до звонка.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стороны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649" y="1828800"/>
            <a:ext cx="9872871" cy="43959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большинство ребят успешно справились с тестированием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из 10)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оставили положительные отзывы, мы считаем, что урок соответствует критериям  интересный и информативный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урока проверил наш консультант и подтвердил что в нем нет исторических ошибок.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Единственной ошибкой, Второй нашей ошибкой было то, что мы не продумали чем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во время подсчета голосов. И в следующий раз, если 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этот урок мы решили разделить конечное тестирование на 2 части. Сначала ребята сдают бумажки с голосами, и пока мы ведем подсчет, ребята заполняют тестирование на проверку других критериев успешности урока.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 результатов первого продукта, мы считаем, что справились с ним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7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0608"/>
            <a:ext cx="9875520" cy="101743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с урока ( 7 «А»)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1171977"/>
            <a:ext cx="5774026" cy="320533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5" y="1171977"/>
            <a:ext cx="5499279" cy="320533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6" y="4050908"/>
            <a:ext cx="4365937" cy="24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научного текста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Информативным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содержать исторических ошибок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просто и доступно написан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0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эксперта и консультанта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текст проверил наш консультант и независимый эксперт, и подтвердили: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текст написан понятно и имеет логичную структуру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нет исторических ошибок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считаем, что справились с составлением текста.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проектной группы и консультант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Макаревич Денис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«А»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Гаджимурадова Элина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Алиса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«А»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– Наумова Мария Леонидовна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04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48306"/>
            <a:ext cx="3383119" cy="4510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0" y="1748305"/>
            <a:ext cx="6551053" cy="45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реклам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35617"/>
            <a:ext cx="9872871" cy="446038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 должны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красивыми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просмотра должно возникнуть желание посетить наш проект или просто подробней разобраться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информативными и содержать информацию о месте и времени проведения проекта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опроса мы увидели, что реклама соответствует заявленным критериям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урока истории в 7 классах (7 «А» и 7 «В»)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Научный текст на основе исторических документов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рекламы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основные версии смерти царевича Дмитрия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версии смерти царевича Дмитрия и сравнить их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проекта  - маленькая изученность темы на уроках истории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Необычный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урока – позволяет лучше запомнить тему и развивает навыки аргументированной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нашего проекта является отсутствие достаточной информации об «Угличском деле» в общем школьном курсе истории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4851"/>
            <a:ext cx="9875520" cy="126212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432" y="1403797"/>
            <a:ext cx="9998440" cy="50485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Собрать проектную группу.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Определиться с темой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Распределить задания в группе.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Подготовиться к защите проекта и защитить ее.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Сделать рекламу.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Провести опрос для проверки качества нашей рекламы.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Собрать информацию по теме.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Выявить возможные версии смерти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царевича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Дмитрия и определить главные.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Сравнить главные версии смерти царевича Дмитрия.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Создать научный текст.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Создать конспект урока. </a:t>
            </a:r>
          </a:p>
          <a:p>
            <a:pPr marL="4572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395167"/>
            <a:ext cx="9875520" cy="135636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51" y="1378041"/>
            <a:ext cx="9872871" cy="39538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Подготовить презентацию для урока.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Подготовить тестирование для определения соответствия составленных критериев оценивания урока.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 Провести урок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Обработать материалы тестирования.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 Провести рефлексию после урока и разобрать наши ошибки.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17) Исправить ошибки и провести повторный урок.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18) Провести вторую рефлексию, проанализировать результаты второго урока.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19) Подготовить пояснительную записку.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20) Подготовить текст для защиты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21) Подготовить презентацию для защиты проекта.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проект.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59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 в проекте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Макаревич Денис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руководитель проекта, изучил версию Зимина и написал по ней научный текст, писал главу по сравнению этих двух версий, создавал текст урока, создавал тестирование на проверку критериев оценивания урока, создавали раздаточный материал, писал пояснительную записку, делал презентацию к уроку, писал научный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Алиса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делала рекламу, делала креативную рекламу, анализировала материалы тестирования после уроков, писала текст защиты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проверяла анкеты.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Гаджимурадова Эллина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изучала версию Скрынникова, писала главу по версии Скрынникова, проводила опрос по рекламе, создавала письменные задания для второго урока, делала презентацию для защиты 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занималась созданием электронного портфолио, проверяла анкеты.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256</TotalTime>
  <Words>1014</Words>
  <Application>Microsoft Office PowerPoint</Application>
  <PresentationFormat>Широкоэкранный</PresentationFormat>
  <Paragraphs>99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Corbel</vt:lpstr>
      <vt:lpstr>Times New Roman</vt:lpstr>
      <vt:lpstr>Wingdings</vt:lpstr>
      <vt:lpstr>Базис</vt:lpstr>
      <vt:lpstr>Название проекта: «Дело царевича Дмитрия»</vt:lpstr>
      <vt:lpstr>Состав проектной группы и консультант</vt:lpstr>
      <vt:lpstr>Продукты проекта</vt:lpstr>
      <vt:lpstr>Цель проекта</vt:lpstr>
      <vt:lpstr>Актуальность  </vt:lpstr>
      <vt:lpstr>Проблема проекта</vt:lpstr>
      <vt:lpstr>Задачи проекта</vt:lpstr>
      <vt:lpstr>Задачи проекта</vt:lpstr>
      <vt:lpstr>Распределение обязанностей в проекте </vt:lpstr>
      <vt:lpstr>Критерии оценивания урока</vt:lpstr>
      <vt:lpstr>Результат первого урока</vt:lpstr>
      <vt:lpstr>Результаты второго урока</vt:lpstr>
      <vt:lpstr>Критерии оценивания урока</vt:lpstr>
      <vt:lpstr>Результат</vt:lpstr>
      <vt:lpstr>Ошибки</vt:lpstr>
      <vt:lpstr>Положительные стороны</vt:lpstr>
      <vt:lpstr>Фотографии с урока ( 7 «А»)</vt:lpstr>
      <vt:lpstr>Критерии оценивания научного текста</vt:lpstr>
      <vt:lpstr>Отзыв эксперта и консультанта</vt:lpstr>
      <vt:lpstr>Рекламы</vt:lpstr>
      <vt:lpstr>Критерии оценивания реклам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проекта: «Дело царевича Дмитрия»</dc:title>
  <dc:creator>Aziz</dc:creator>
  <cp:lastModifiedBy>Aziz</cp:lastModifiedBy>
  <cp:revision>15</cp:revision>
  <dcterms:created xsi:type="dcterms:W3CDTF">2014-12-23T13:24:49Z</dcterms:created>
  <dcterms:modified xsi:type="dcterms:W3CDTF">2014-12-23T17:41:17Z</dcterms:modified>
</cp:coreProperties>
</file>