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4F7F4-8C57-43A4-A7B6-A1F3414F7ADB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0E6E8-7221-4C82-A5A7-32A9B323B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6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BD81C3-EA64-45D9-A5B6-057D0EB64158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AFA6A8-56B1-4080-B91E-9A03895E2E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Дело царевича Дмитрия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суд</a:t>
            </a:r>
            <a:endParaRPr lang="ru-RU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3298615" cy="363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Нагие плели интриги против Бориса </a:t>
            </a:r>
            <a:r>
              <a:rPr lang="ru-RU" sz="4400" dirty="0" smtClean="0"/>
              <a:t>Годунова</a:t>
            </a:r>
            <a:r>
              <a:rPr lang="ru-RU" sz="4400" dirty="0"/>
              <a:t>, обвиняя его в поджоге Москвы, в том, что он привел татар, запретил поминать имя Дмитрия как наследника на службе и в том, что он покушался а позже убил Дмитрия.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0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Борис</a:t>
            </a:r>
            <a:r>
              <a:rPr lang="en-US" sz="4400" dirty="0"/>
              <a:t> </a:t>
            </a:r>
            <a:r>
              <a:rPr lang="en-US" sz="4400" dirty="0" err="1" smtClean="0"/>
              <a:t>Годунов</a:t>
            </a:r>
            <a:r>
              <a:rPr lang="en-US" sz="4400" dirty="0" smtClean="0"/>
              <a:t> </a:t>
            </a:r>
            <a:r>
              <a:rPr lang="en-US" sz="4400" dirty="0" err="1" smtClean="0"/>
              <a:t>также</a:t>
            </a:r>
            <a:r>
              <a:rPr lang="en-US" sz="4400" dirty="0" smtClean="0"/>
              <a:t> </a:t>
            </a:r>
            <a:r>
              <a:rPr lang="en-US" sz="4400" dirty="0" err="1"/>
              <a:t>обвинял</a:t>
            </a:r>
            <a:r>
              <a:rPr lang="en-US" sz="4400" dirty="0"/>
              <a:t> </a:t>
            </a:r>
            <a:r>
              <a:rPr lang="en-US" sz="4400" dirty="0" err="1"/>
              <a:t>Нагих</a:t>
            </a:r>
            <a:r>
              <a:rPr lang="en-US" sz="4400" dirty="0"/>
              <a:t> в </a:t>
            </a:r>
            <a:r>
              <a:rPr lang="en-US" sz="4400" dirty="0" err="1"/>
              <a:t>поджоге</a:t>
            </a:r>
            <a:r>
              <a:rPr lang="en-US" sz="4400" dirty="0"/>
              <a:t> </a:t>
            </a:r>
            <a:r>
              <a:rPr lang="en-US" sz="4400" dirty="0" err="1"/>
              <a:t>Москвы</a:t>
            </a:r>
            <a:r>
              <a:rPr lang="en-US" sz="4400" dirty="0"/>
              <a:t>, </a:t>
            </a:r>
            <a:r>
              <a:rPr lang="en-US" sz="4400" dirty="0" err="1"/>
              <a:t>их</a:t>
            </a:r>
            <a:r>
              <a:rPr lang="en-US" sz="4400" dirty="0"/>
              <a:t> </a:t>
            </a:r>
            <a:r>
              <a:rPr lang="en-US" sz="4400" dirty="0" err="1"/>
              <a:t>отправили</a:t>
            </a:r>
            <a:r>
              <a:rPr lang="en-US" sz="4400" dirty="0"/>
              <a:t> </a:t>
            </a:r>
            <a:r>
              <a:rPr lang="en-US" sz="4400" dirty="0" err="1"/>
              <a:t>из</a:t>
            </a:r>
            <a:r>
              <a:rPr lang="en-US" sz="4400" dirty="0"/>
              <a:t> </a:t>
            </a:r>
            <a:r>
              <a:rPr lang="ru-RU" sz="4400" dirty="0" err="1"/>
              <a:t>М</a:t>
            </a:r>
            <a:r>
              <a:rPr lang="en-US" sz="4400" dirty="0" err="1" smtClean="0"/>
              <a:t>осквы</a:t>
            </a:r>
            <a:r>
              <a:rPr lang="en-US" sz="4400" dirty="0" smtClean="0"/>
              <a:t> </a:t>
            </a:r>
            <a:r>
              <a:rPr lang="en-US" sz="4400" dirty="0" err="1"/>
              <a:t>не</a:t>
            </a:r>
            <a:r>
              <a:rPr lang="en-US" sz="4400" dirty="0"/>
              <a:t> </a:t>
            </a:r>
            <a:r>
              <a:rPr lang="en-US" sz="4400" dirty="0" err="1"/>
              <a:t>дождавшись</a:t>
            </a:r>
            <a:r>
              <a:rPr lang="en-US" sz="4400" dirty="0"/>
              <a:t> </a:t>
            </a:r>
            <a:r>
              <a:rPr lang="en-US" sz="4400" dirty="0" err="1"/>
              <a:t>коронации</a:t>
            </a:r>
            <a:r>
              <a:rPr lang="en-US" sz="4400" dirty="0"/>
              <a:t> </a:t>
            </a:r>
            <a:r>
              <a:rPr lang="en-US" sz="4400" dirty="0" err="1"/>
              <a:t>Федора</a:t>
            </a:r>
            <a:r>
              <a:rPr lang="en-US" sz="4400" dirty="0"/>
              <a:t> и </a:t>
            </a:r>
            <a:r>
              <a:rPr lang="en-US" sz="4400" dirty="0" err="1"/>
              <a:t>снизили</a:t>
            </a:r>
            <a:r>
              <a:rPr lang="en-US" sz="4400" dirty="0"/>
              <a:t> </a:t>
            </a:r>
            <a:r>
              <a:rPr lang="en-US" sz="4400" dirty="0" err="1"/>
              <a:t>содержание</a:t>
            </a:r>
            <a:r>
              <a:rPr lang="en-US" sz="4400" dirty="0"/>
              <a:t>.</a:t>
            </a:r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55" y="3666515"/>
            <a:ext cx="4207689" cy="26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7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1369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У Бориса Годунова был более явный соперник  - Михаил Романов, и Борис ждал рождение наследника.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4" y="3140968"/>
            <a:ext cx="2850716" cy="345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9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Смерть Дмитрия открывала дорогу к власти сестре Бориса Ирине а позже и самому Годунову, как и случилось позже.</a:t>
            </a:r>
          </a:p>
          <a:p>
            <a:pPr algn="ctr"/>
            <a:endParaRPr lang="ru-RU" sz="4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8623"/>
            <a:ext cx="2841221" cy="34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54" y="3078624"/>
            <a:ext cx="3122014" cy="34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6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Свидетельства</a:t>
            </a:r>
            <a:r>
              <a:rPr lang="en-US" sz="4400" dirty="0"/>
              <a:t> </a:t>
            </a:r>
            <a:r>
              <a:rPr lang="en-US" sz="4400" dirty="0" err="1"/>
              <a:t>иностранцев</a:t>
            </a:r>
            <a:r>
              <a:rPr lang="en-US" sz="4400" dirty="0"/>
              <a:t> </a:t>
            </a:r>
            <a:r>
              <a:rPr lang="en-US" sz="4400" dirty="0" err="1"/>
              <a:t>построены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слухах</a:t>
            </a:r>
            <a:r>
              <a:rPr lang="en-US" sz="4400" dirty="0"/>
              <a:t>, </a:t>
            </a:r>
            <a:r>
              <a:rPr lang="en-US" sz="4400" dirty="0" err="1"/>
              <a:t>которые</a:t>
            </a:r>
            <a:r>
              <a:rPr lang="en-US" sz="4400" dirty="0"/>
              <a:t> </a:t>
            </a:r>
            <a:r>
              <a:rPr lang="en-US" sz="4400" dirty="0" err="1"/>
              <a:t>распространяли</a:t>
            </a:r>
            <a:r>
              <a:rPr lang="en-US" sz="4400" dirty="0"/>
              <a:t> </a:t>
            </a:r>
            <a:r>
              <a:rPr lang="en-US" sz="4400" dirty="0" err="1"/>
              <a:t>Нагие</a:t>
            </a:r>
            <a:r>
              <a:rPr lang="en-US" sz="4400" dirty="0"/>
              <a:t>.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04" y="3148557"/>
            <a:ext cx="5179967" cy="32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7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Не только Нагие распространяли весть об убийстве Дмитрия. «Ярославль был наполнен слухами»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98" y="3789040"/>
            <a:ext cx="3718612" cy="25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6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498" y="548680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Жители Ярославля не поддержали мятеж жителей Углича. Патриарх Иов и священный синод подтвердили версию о несчастном случае и осудили Нагих как предателей.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4064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260647"/>
            <a:ext cx="85670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Патриарх Иов опирался на материалы дела, которое было сфабриковано с целью обвинить Нагих. Позже Дмитрий был канонизирован как невинно убиенный.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50" y="4360199"/>
            <a:ext cx="1886611" cy="23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9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73542"/>
              </p:ext>
            </p:extLst>
          </p:nvPr>
        </p:nvGraphicFramePr>
        <p:xfrm>
          <a:off x="971600" y="332656"/>
          <a:ext cx="7272808" cy="5234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0575"/>
                <a:gridCol w="3622233"/>
              </a:tblGrid>
              <a:tr h="784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Скрынников Р.Г. Позиция автора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Зимин А.А. Позиция историка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Царевич Дмитрий умер из-за случайности от приступа эпилепсии во время игры «тычки». В результате того, что он накололся на ножик.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Историк склонен к версии про убийство царевича Дмитрия посланниками Бориса Годунова (Михаил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Битяговский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с сыном и племянником).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Позднейшее обвинение Бориса Годунова в убийстве Дмитрия беспочвенно, и было специально выдумано Нагими, чтобы очернить имя Годунова  прийти к власти.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Выводы комиссии Шуйского были нужны для того чтобы обвинить Нагих, и убрать их как претендентов на престол.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75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885" y="260648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dirty="0" smtClean="0"/>
              <a:t> </a:t>
            </a:r>
            <a:r>
              <a:rPr lang="ru-RU" sz="4400" dirty="0"/>
              <a:t>Виновен ли Борис Годунов в смерти царевича?</a:t>
            </a:r>
          </a:p>
        </p:txBody>
      </p:sp>
      <p:pic>
        <p:nvPicPr>
          <p:cNvPr id="1026" name="Picture 2" descr="pro100_mica Вчерашний раб, татарин, зять Малют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58" y="2348880"/>
            <a:ext cx="3126551" cy="38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Вина Бориса Годунова не доказана.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04" y="2006174"/>
            <a:ext cx="3844255" cy="417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Доказано, что мальчик страдал эпилепсией, по словам свидетелей на момент гибели в его руках был нож, и он сам случайно накололся на него.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12" y="3594507"/>
            <a:ext cx="3598176" cy="270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7129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Словам свидетелей нельзя верить, т.к. они были заинтересованы в том, чтобы был признан несчастный случай</a:t>
            </a:r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2" y="3245446"/>
            <a:ext cx="7543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2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0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В следственном деле нет показаний свидетелей, которые говорят об умышленном убийстве</a:t>
            </a:r>
          </a:p>
        </p:txBody>
      </p:sp>
      <p:pic>
        <p:nvPicPr>
          <p:cNvPr id="2050" name="Picture 2" descr="Плейкаст &quot;СВЯТОЙ БЛАГОВЕРНЫЙ ЦАРЕВИЧ ДИМИТРИЙ УГЛИЧСК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07" y="2800767"/>
            <a:ext cx="5410018" cy="33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Основными обвинителями в убийстве были Нагие, а они боролись за власть и хотели опорочить имя Бориса Годунова</a:t>
            </a:r>
          </a:p>
          <a:p>
            <a:endParaRPr lang="ru-RU" sz="5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09" y="3645024"/>
            <a:ext cx="3549774" cy="26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1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49047"/>
            <a:ext cx="8820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/>
              <a:t>Комиссия, расследующая следственное дело была не предвзята: Шуйский,  давний противник царя, специально выбран думой, зятем </a:t>
            </a:r>
            <a:r>
              <a:rPr lang="ru-RU" sz="4400" dirty="0" err="1"/>
              <a:t>Клешина</a:t>
            </a:r>
            <a:r>
              <a:rPr lang="ru-RU" sz="4400" dirty="0"/>
              <a:t> был Григорий Нагой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1601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dirty="0"/>
              <a:t>Дума не могла влиять на решения Бориса Годунова, Шуйский хотел вернуться к </a:t>
            </a:r>
            <a:r>
              <a:rPr lang="ru-RU" sz="4000" dirty="0" smtClean="0"/>
              <a:t>власти </a:t>
            </a:r>
            <a:r>
              <a:rPr lang="ru-RU" sz="4000" dirty="0"/>
              <a:t>после опалы, а зять </a:t>
            </a:r>
            <a:r>
              <a:rPr lang="ru-RU" sz="4000" dirty="0" err="1"/>
              <a:t>Клешина</a:t>
            </a:r>
            <a:r>
              <a:rPr lang="ru-RU" sz="4000" dirty="0"/>
              <a:t> Григорий, единственный из Нагих, кто признал смерть царевича от несчастного случая.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64357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99</TotalTime>
  <Words>419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Дело царевича Дмитрия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 царевича Дмитрия</dc:title>
  <dc:creator>Дом</dc:creator>
  <cp:lastModifiedBy>Дом</cp:lastModifiedBy>
  <cp:revision>13</cp:revision>
  <dcterms:created xsi:type="dcterms:W3CDTF">2014-12-13T17:09:07Z</dcterms:created>
  <dcterms:modified xsi:type="dcterms:W3CDTF">2014-12-17T05:42:51Z</dcterms:modified>
</cp:coreProperties>
</file>