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63466585907525"/>
          <c:y val="0.21069105691056911"/>
          <c:w val="0.24637179487179486"/>
          <c:h val="0.781178861788617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3-45F1-98E5-B0F866AFEC1C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3-45F1-98E5-B0F866AFEC1C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13-45F1-98E5-B0F866AFEC1C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13-45F1-98E5-B0F866AFEC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37.5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2-435E-A9A9-5A1BF3F6E4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0.71912</cdr:x>
      <cdr:y>0.50612</cdr:y>
    </cdr:from>
    <cdr:to>
      <cdr:x>0.74392</cdr:x>
      <cdr:y>0.54853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88706" y="3865456"/>
          <a:ext cx="323850" cy="3238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0.71912</cdr:x>
      <cdr:y>0.6483</cdr:y>
    </cdr:from>
    <cdr:to>
      <cdr:x>0.74392</cdr:x>
      <cdr:y>0.68447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388706" y="4951306"/>
          <a:ext cx="323850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3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4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3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7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2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3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6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9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FFC63C-589D-409E-B9E5-BD1AAD4EBA9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DD053D-BB23-4DBE-A085-929F9414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07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nukovo-gazeta.ru" TargetMode="External" /><Relationship Id="rId2" Type="http://schemas.openxmlformats.org/officeDocument/2006/relationships/hyperlink" Target="https://naked-science.ru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hyperlink" Target="http://20.rospotrebnadzor.ru/directions/prava/145998/" TargetMode="Externa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434" y="418408"/>
            <a:ext cx="8676222" cy="3200400"/>
          </a:xfrm>
        </p:spPr>
        <p:txBody>
          <a:bodyPr>
            <a:normAutofit/>
          </a:bodyPr>
          <a:lstStyle/>
          <a:p>
            <a:r>
              <a:rPr lang="ru-RU" dirty="0"/>
              <a:t>Вред энергетических напитков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931" y="3819509"/>
            <a:ext cx="9429606" cy="1905000"/>
          </a:xfrm>
        </p:spPr>
        <p:txBody>
          <a:bodyPr>
            <a:normAutofit/>
          </a:bodyPr>
          <a:lstStyle/>
          <a:p>
            <a:r>
              <a:rPr lang="ru-RU" sz="3200" dirty="0"/>
              <a:t>Консультант- Кондрашова Юлия Николаевна</a:t>
            </a:r>
          </a:p>
          <a:p>
            <a:r>
              <a:rPr lang="ru-RU" sz="3200" dirty="0"/>
              <a:t>Руководитель – Мурзина Анастасия</a:t>
            </a:r>
          </a:p>
          <a:p>
            <a:r>
              <a:rPr lang="ru-RU" sz="3200" dirty="0"/>
              <a:t>Участники – Никитина Виктория, </a:t>
            </a:r>
            <a:r>
              <a:rPr lang="ru-RU" sz="3200" dirty="0" err="1"/>
              <a:t>Ходько</a:t>
            </a:r>
            <a:r>
              <a:rPr lang="ru-RU" sz="3200" dirty="0"/>
              <a:t> Яна</a:t>
            </a:r>
          </a:p>
        </p:txBody>
      </p:sp>
    </p:spTree>
    <p:extLst>
      <p:ext uri="{BB962C8B-B14F-4D97-AF65-F5344CB8AC3E}">
        <p14:creationId xmlns:p14="http://schemas.microsoft.com/office/powerpoint/2010/main" val="41194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366738"/>
            <a:ext cx="9905998" cy="1905000"/>
          </a:xfrm>
        </p:spPr>
        <p:txBody>
          <a:bodyPr>
            <a:normAutofit/>
          </a:bodyPr>
          <a:lstStyle/>
          <a:p>
            <a:r>
              <a:rPr lang="ru-RU" sz="4400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89" y="2630326"/>
            <a:ext cx="9905998" cy="3124201"/>
          </a:xfrm>
        </p:spPr>
        <p:txBody>
          <a:bodyPr>
            <a:noAutofit/>
          </a:bodyPr>
          <a:lstStyle/>
          <a:p>
            <a:r>
              <a:rPr lang="ru-RU" sz="3200">
                <a:hlinkClick r:id="rId2"/>
              </a:rPr>
              <a:t>https://naked-science.ru</a:t>
            </a:r>
            <a:r>
              <a:rPr lang="ru-RU" sz="3200"/>
              <a:t>	
Заболевания от энергетиков
</a:t>
            </a:r>
            <a:r>
              <a:rPr lang="ru-RU" sz="3200">
                <a:hlinkClick r:id="rId3"/>
              </a:rPr>
              <a:t>https://vnukovo-gazeta.ru</a:t>
            </a:r>
            <a:r>
              <a:rPr lang="ru-RU" sz="3200"/>
              <a:t>	
Энергетики лимонад или отрава?
</a:t>
            </a:r>
            <a:r>
              <a:rPr lang="ru-RU" sz="3200">
                <a:hlinkClick r:id="rId4"/>
              </a:rPr>
              <a:t>http://20.rospotrebnadzor.ru/directions/prava/145998/</a:t>
            </a:r>
            <a:r>
              <a:rPr lang="ru-RU" sz="3200"/>
              <a:t>
Вред энергетических напитков</a:t>
            </a:r>
            <a:endParaRPr lang="ru-RU" sz="3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3F8A21E-E8DF-B34F-90AC-6F6546A99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29" y="498378"/>
            <a:ext cx="3532570" cy="35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57" y="1029391"/>
            <a:ext cx="6541727" cy="4954947"/>
          </a:xfrm>
        </p:spPr>
      </p:pic>
    </p:spTree>
    <p:extLst>
      <p:ext uri="{BB962C8B-B14F-4D97-AF65-F5344CB8AC3E}">
        <p14:creationId xmlns:p14="http://schemas.microsoft.com/office/powerpoint/2010/main" val="26971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980" y="119149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76" y="879763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Цель состоит в том, чтобы донести , что употребление энергетических напитков, может привести к серьезным заболеваниям.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94" y="3471949"/>
            <a:ext cx="4576329" cy="28162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0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359" y="176645"/>
            <a:ext cx="9905998" cy="1905000"/>
          </a:xfrm>
        </p:spPr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22" y="788323"/>
            <a:ext cx="9831387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Проблема состоит в том, что 42 % учащихся употребляют энергетические напитки.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1181"/>
          <a:stretch>
            <a:fillRect/>
          </a:stretch>
        </p:blipFill>
        <p:spPr>
          <a:xfrm>
            <a:off x="852813" y="3145883"/>
            <a:ext cx="4082075" cy="3437798"/>
          </a:xfrm>
          <a:custGeom>
            <a:avLst/>
            <a:gdLst>
              <a:gd name="connsiteX0" fmla="*/ 2304347 w 4082075"/>
              <a:gd name="connsiteY0" fmla="*/ 1 h 3437798"/>
              <a:gd name="connsiteX1" fmla="*/ 4082075 w 4082075"/>
              <a:gd name="connsiteY1" fmla="*/ 128486 h 3437798"/>
              <a:gd name="connsiteX2" fmla="*/ 3958667 w 4082075"/>
              <a:gd name="connsiteY2" fmla="*/ 1835969 h 3437798"/>
              <a:gd name="connsiteX3" fmla="*/ 2184030 w 4082075"/>
              <a:gd name="connsiteY3" fmla="*/ 1 h 3437798"/>
              <a:gd name="connsiteX4" fmla="*/ 4033307 w 4082075"/>
              <a:gd name="connsiteY4" fmla="*/ 2086044 h 3437798"/>
              <a:gd name="connsiteX5" fmla="*/ 2241338 w 4082075"/>
              <a:gd name="connsiteY5" fmla="*/ 2086044 h 3437798"/>
              <a:gd name="connsiteX6" fmla="*/ 2396430 w 4082075"/>
              <a:gd name="connsiteY6" fmla="*/ 2214442 h 3437798"/>
              <a:gd name="connsiteX7" fmla="*/ 4033308 w 4082075"/>
              <a:gd name="connsiteY7" fmla="*/ 2214442 h 3437798"/>
              <a:gd name="connsiteX8" fmla="*/ 4033307 w 4082075"/>
              <a:gd name="connsiteY8" fmla="*/ 3437798 h 3437798"/>
              <a:gd name="connsiteX9" fmla="*/ 3995126 w 4082075"/>
              <a:gd name="connsiteY9" fmla="*/ 3437798 h 3437798"/>
              <a:gd name="connsiteX10" fmla="*/ 2720390 w 4082075"/>
              <a:gd name="connsiteY10" fmla="*/ 2482644 h 3437798"/>
              <a:gd name="connsiteX11" fmla="*/ 3815543 w 4082075"/>
              <a:gd name="connsiteY11" fmla="*/ 3389308 h 3437798"/>
              <a:gd name="connsiteX12" fmla="*/ 1 w 4082075"/>
              <a:gd name="connsiteY12" fmla="*/ 3389308 h 3437798"/>
              <a:gd name="connsiteX13" fmla="*/ 0 w 4082075"/>
              <a:gd name="connsiteY13" fmla="*/ 230472 h 3437798"/>
              <a:gd name="connsiteX14" fmla="*/ 2184030 w 4082075"/>
              <a:gd name="connsiteY14" fmla="*/ 2038600 h 3437798"/>
              <a:gd name="connsiteX15" fmla="*/ 1 w 4082075"/>
              <a:gd name="connsiteY15" fmla="*/ 0 h 3437798"/>
              <a:gd name="connsiteX16" fmla="*/ 2100905 w 4082075"/>
              <a:gd name="connsiteY16" fmla="*/ 0 h 3437798"/>
              <a:gd name="connsiteX17" fmla="*/ 2100905 w 4082075"/>
              <a:gd name="connsiteY17" fmla="*/ 1886990 h 343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2075" h="3437798">
                <a:moveTo>
                  <a:pt x="2304347" y="1"/>
                </a:moveTo>
                <a:lnTo>
                  <a:pt x="4082075" y="128486"/>
                </a:lnTo>
                <a:lnTo>
                  <a:pt x="3958667" y="1835969"/>
                </a:lnTo>
                <a:close/>
                <a:moveTo>
                  <a:pt x="2184030" y="1"/>
                </a:moveTo>
                <a:lnTo>
                  <a:pt x="4033307" y="2086044"/>
                </a:lnTo>
                <a:lnTo>
                  <a:pt x="2241338" y="2086044"/>
                </a:lnTo>
                <a:lnTo>
                  <a:pt x="2396430" y="2214442"/>
                </a:lnTo>
                <a:lnTo>
                  <a:pt x="4033308" y="2214442"/>
                </a:lnTo>
                <a:lnTo>
                  <a:pt x="4033307" y="3437798"/>
                </a:lnTo>
                <a:lnTo>
                  <a:pt x="3995126" y="3437798"/>
                </a:lnTo>
                <a:lnTo>
                  <a:pt x="2720390" y="2482644"/>
                </a:lnTo>
                <a:lnTo>
                  <a:pt x="3815543" y="3389308"/>
                </a:lnTo>
                <a:lnTo>
                  <a:pt x="1" y="3389308"/>
                </a:lnTo>
                <a:lnTo>
                  <a:pt x="0" y="230472"/>
                </a:lnTo>
                <a:lnTo>
                  <a:pt x="2184030" y="2038600"/>
                </a:lnTo>
                <a:close/>
                <a:moveTo>
                  <a:pt x="1" y="0"/>
                </a:moveTo>
                <a:lnTo>
                  <a:pt x="2100905" y="0"/>
                </a:lnTo>
                <a:lnTo>
                  <a:pt x="2100905" y="1886990"/>
                </a:lnTo>
                <a:close/>
              </a:path>
            </a:pathLst>
          </a:cu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66" y="3154437"/>
            <a:ext cx="3923437" cy="2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5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779" y="260466"/>
            <a:ext cx="9905998" cy="1905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83" y="2542309"/>
            <a:ext cx="9083242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 наше время число детей, которые употребляют энергетические напитки, постоянно растет. Подобные напитки заставляют сердце биться чаще. От энергетиков бывают различные симптомы такие, как головные боли и диареи. Употребление иногда приводило к рвоте, припадкам и потери сознания. Это наносит колоссальный вред печени и сердцу.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64" y="698766"/>
            <a:ext cx="2818263" cy="228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96" y="3530101"/>
            <a:ext cx="2520675" cy="16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15" y="368531"/>
            <a:ext cx="9905998" cy="1905000"/>
          </a:xfrm>
        </p:spPr>
        <p:txBody>
          <a:bodyPr/>
          <a:lstStyle/>
          <a:p>
            <a:r>
              <a:rPr lang="ru-RU" dirty="0"/>
              <a:t>РАСПРЕДЕЛЕНИЕ ОБЯЗАНОСТЕЙ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73" y="2658686"/>
            <a:ext cx="9905998" cy="3124201"/>
          </a:xfrm>
        </p:spPr>
        <p:txBody>
          <a:bodyPr>
            <a:noAutofit/>
          </a:bodyPr>
          <a:lstStyle/>
          <a:p>
            <a:r>
              <a:rPr lang="ru-RU" sz="3600" dirty="0"/>
              <a:t>Никитина Виктория - оформила презентацию, создала тест по болезням.</a:t>
            </a:r>
          </a:p>
          <a:p>
            <a:r>
              <a:rPr lang="ru-RU" sz="3600" dirty="0" err="1"/>
              <a:t>Ходько</a:t>
            </a:r>
            <a:r>
              <a:rPr lang="ru-RU" sz="3600" dirty="0"/>
              <a:t> Яна - составила опрос и оформила электронное портфолио.</a:t>
            </a:r>
          </a:p>
          <a:p>
            <a:r>
              <a:rPr lang="ru-RU" sz="3600" dirty="0"/>
              <a:t>Мурзина Анастасия – искала и изучала информацию, нарисовала рекламный плакат.</a:t>
            </a:r>
          </a:p>
        </p:txBody>
      </p:sp>
    </p:spTree>
    <p:extLst>
      <p:ext uri="{BB962C8B-B14F-4D97-AF65-F5344CB8AC3E}">
        <p14:creationId xmlns:p14="http://schemas.microsoft.com/office/powerpoint/2010/main" val="294492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705" y="-196735"/>
            <a:ext cx="9905998" cy="1905000"/>
          </a:xfrm>
        </p:spPr>
        <p:txBody>
          <a:bodyPr/>
          <a:lstStyle/>
          <a:p>
            <a:r>
              <a:rPr lang="ru-RU" dirty="0"/>
              <a:t>Что мы сделали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21" y="2334491"/>
            <a:ext cx="10712536" cy="3124201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/>
              <a:t>Собрали и проанализировали информацию об энергетиках.</a:t>
            </a:r>
          </a:p>
          <a:p>
            <a:r>
              <a:rPr lang="ru-RU" sz="2800" dirty="0"/>
              <a:t>Встретились с консультантом и составили план работы.</a:t>
            </a:r>
          </a:p>
          <a:p>
            <a:r>
              <a:rPr lang="ru-RU" sz="2800" dirty="0"/>
              <a:t>Составили и провели опрос о вреде энергетиков.</a:t>
            </a:r>
          </a:p>
          <a:p>
            <a:r>
              <a:rPr lang="ru-RU" sz="2800" dirty="0"/>
              <a:t>Выявили процент учеников которые употребляют энергетики.</a:t>
            </a:r>
          </a:p>
          <a:p>
            <a:r>
              <a:rPr lang="ru-RU" sz="2800" dirty="0"/>
              <a:t>Оформили электронное портфолио.</a:t>
            </a:r>
          </a:p>
          <a:p>
            <a:r>
              <a:rPr lang="ru-RU" sz="2800" dirty="0"/>
              <a:t>Прошли этап предзащиты.</a:t>
            </a:r>
          </a:p>
          <a:p>
            <a:r>
              <a:rPr lang="ru-RU" sz="2800" dirty="0"/>
              <a:t>Нарисовали рекламный плакат.</a:t>
            </a:r>
          </a:p>
          <a:p>
            <a:r>
              <a:rPr lang="ru-RU" sz="2800" dirty="0"/>
              <a:t>Провели информационный урок, с тестом о болезнях от энергетиков.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82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809" y="-289679"/>
            <a:ext cx="9905998" cy="1905000"/>
          </a:xfrm>
        </p:spPr>
        <p:txBody>
          <a:bodyPr/>
          <a:lstStyle/>
          <a:p>
            <a:r>
              <a:rPr lang="ru-RU" dirty="0"/>
              <a:t>Урок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8" y="1168633"/>
            <a:ext cx="6658495" cy="3802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На уроке мы рассказали о вреде сладких напитков, развивающихся болезнях и озвучили часто встречающиеся ингредиенты в составе.  Урок прошел в дистанционном формате в связи с обстановкой, среди 7 класса. В конце с помощью теста, мы проверили как хорошо нас слушали учащиеся.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9" y="750572"/>
            <a:ext cx="4447309" cy="4447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08" y="3875568"/>
            <a:ext cx="3240441" cy="24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594" y="13853"/>
            <a:ext cx="9905998" cy="1905000"/>
          </a:xfrm>
        </p:spPr>
        <p:txBody>
          <a:bodyPr/>
          <a:lstStyle/>
          <a:p>
            <a:r>
              <a:rPr lang="ru-RU" dirty="0"/>
              <a:t>Рекламный плакат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7" y="1386838"/>
            <a:ext cx="6964509" cy="519436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8" y="2082684"/>
            <a:ext cx="4073238" cy="24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52400"/>
            <a:ext cx="9905998" cy="1905000"/>
          </a:xfrm>
        </p:spPr>
        <p:txBody>
          <a:bodyPr/>
          <a:lstStyle/>
          <a:p>
            <a:r>
              <a:rPr lang="ru-RU" dirty="0"/>
              <a:t>Результаты Теста по болезням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37340"/>
              </p:ext>
            </p:extLst>
          </p:nvPr>
        </p:nvGraphicFramePr>
        <p:xfrm>
          <a:off x="-4751091" y="-1263939"/>
          <a:ext cx="13055831" cy="763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328" y="1385858"/>
            <a:ext cx="6600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50 % - ответили правильно на все вопросы.</a:t>
            </a:r>
          </a:p>
          <a:p>
            <a:r>
              <a:rPr lang="ru-RU" sz="3600" dirty="0"/>
              <a:t>37 % - сделали одну ошибку.</a:t>
            </a:r>
          </a:p>
          <a:p>
            <a:r>
              <a:rPr lang="ru-RU" sz="3600" dirty="0"/>
              <a:t>13 % - сделали две ошибки.</a:t>
            </a:r>
          </a:p>
          <a:p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2409" y="1597025"/>
            <a:ext cx="32385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34" y="4648201"/>
            <a:ext cx="2573216" cy="3944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8" y="4650179"/>
            <a:ext cx="2487612" cy="3446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7" y="4717759"/>
            <a:ext cx="3313445" cy="3378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3" y="5168552"/>
            <a:ext cx="3166952" cy="16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6661</TotalTime>
  <Words>275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Вред энергетических напитков</vt:lpstr>
      <vt:lpstr>Цель</vt:lpstr>
      <vt:lpstr>проблема</vt:lpstr>
      <vt:lpstr>Актуальность</vt:lpstr>
      <vt:lpstr>РАСПРЕДЕЛЕНИЕ ОБЯЗАНОСТЕЙ</vt:lpstr>
      <vt:lpstr>Что мы сделали</vt:lpstr>
      <vt:lpstr>Урок</vt:lpstr>
      <vt:lpstr>Рекламный плакат</vt:lpstr>
      <vt:lpstr>Результаты Теста по болезням</vt:lpstr>
      <vt:lpstr>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энергетических напитков</dc:title>
  <dc:creator>СуперСаша</dc:creator>
  <cp:lastModifiedBy>Виктория Никитина🌮</cp:lastModifiedBy>
  <cp:revision>45</cp:revision>
  <dcterms:created xsi:type="dcterms:W3CDTF">2020-11-15T15:32:57Z</dcterms:created>
  <dcterms:modified xsi:type="dcterms:W3CDTF">2020-12-14T16:48:36Z</dcterms:modified>
</cp:coreProperties>
</file>