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6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300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87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574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80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299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427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08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1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77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5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1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1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3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1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282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5DE9B0-F7B3-5F4A-A119-5716F29BA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1494" y="827210"/>
            <a:ext cx="11344428" cy="3200400"/>
          </a:xfrm>
        </p:spPr>
        <p:txBody>
          <a:bodyPr>
            <a:noAutofit/>
          </a:bodyPr>
          <a:lstStyle/>
          <a:p>
            <a:r>
              <a:rPr lang="ru-RU" sz="5400"/>
              <a:t>Вред энергетических напитков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91F7F7-11DE-2D42-A6B8-15D74D7E3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01209" y="4254159"/>
            <a:ext cx="12395744" cy="855723"/>
          </a:xfrm>
        </p:spPr>
        <p:txBody>
          <a:bodyPr>
            <a:noAutofit/>
          </a:bodyPr>
          <a:lstStyle/>
          <a:p>
            <a:r>
              <a:rPr lang="ru-RU" sz="4000"/>
              <a:t>Руководитель: Мурзина Анастасия.</a:t>
            </a:r>
          </a:p>
          <a:p>
            <a:r>
              <a:rPr lang="ru-RU" sz="4000"/>
              <a:t>Участники: Никитина Вика, Ходько Яна.</a:t>
            </a:r>
          </a:p>
        </p:txBody>
      </p:sp>
    </p:spTree>
    <p:extLst>
      <p:ext uri="{BB962C8B-B14F-4D97-AF65-F5344CB8AC3E}">
        <p14:creationId xmlns:p14="http://schemas.microsoft.com/office/powerpoint/2010/main" val="291525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6C8D3-E481-3F44-8633-E14B5A976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Аритмия – нарушение ритма сердца.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66779B6-BA0D-2247-A671-8CD690A67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81" y="2091424"/>
            <a:ext cx="5211026" cy="3763140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DE5D84D-EF3B-2D45-9FC0-6C14847E8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725" y="2355885"/>
            <a:ext cx="5157686" cy="397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21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34D4D-C02D-A242-8A05-C4E6E0AEA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Эзофагит- заболевание пищевода, восполнение слизистой оболочки.
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05E951C-D198-E240-BF01-8ACCC5284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583" y="2066049"/>
            <a:ext cx="7232437" cy="5507629"/>
          </a:xfrm>
        </p:spPr>
      </p:pic>
    </p:spTree>
    <p:extLst>
      <p:ext uri="{BB962C8B-B14F-4D97-AF65-F5344CB8AC3E}">
        <p14:creationId xmlns:p14="http://schemas.microsoft.com/office/powerpoint/2010/main" val="433300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BFEBF-8BA6-3B45-B144-6C456C424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Гипертензия –повышение артериального давления.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779E1B9-81CB-7640-917B-65117C1C9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94" y="2398059"/>
            <a:ext cx="4699560" cy="3124200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D16E7BA4-8EA5-984C-B4B0-CC5F8023F38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872" y="1689871"/>
            <a:ext cx="2235964" cy="1905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3A447F08-249D-B842-8F2D-FE2C55B70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75" y="2995613"/>
            <a:ext cx="38862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67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2C4AB-6AE4-F842-8AA4-CA6C8BA42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Сахарный диабет- повышение сахара в крови.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70D4E46-E8A6-874A-9977-24B51A176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02" y="2275813"/>
            <a:ext cx="3385813" cy="3124200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1F34FFE-D827-5648-B699-F2633B547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26" y="1634067"/>
            <a:ext cx="5681345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04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FED67-D186-CD45-9A5E-180E9FA9F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833" y="2184399"/>
            <a:ext cx="9905998" cy="1905000"/>
          </a:xfrm>
        </p:spPr>
        <p:txBody>
          <a:bodyPr/>
          <a:lstStyle/>
          <a:p>
            <a:r>
              <a:rPr lang="ru-RU"/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218035-2C04-3C4C-A36F-5B80FB2CE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833" y="2936777"/>
            <a:ext cx="9905998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/>
              <a:t>Каждый сделает свой выбор.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8CA39C82-42FF-BF4B-835E-C21F7B0FB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16" y="1843024"/>
            <a:ext cx="4749709" cy="317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4DE1B8A-4C38-3D45-B97C-D6BEF5EA4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92" y="-2750535"/>
            <a:ext cx="10892116" cy="89361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smtClean="0"/>
              <a:t>Цель урока </a:t>
            </a:r>
            <a:r>
              <a:rPr lang="ru-RU" sz="4400"/>
              <a:t>состоит в том, чтобы донести, что употребление энергетических напитков может привести к серьезным заболеваниям.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0FDDC8A-F7B0-0642-B8A0-1C2CD4244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79" y="3255970"/>
            <a:ext cx="3429000" cy="2929677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74A7E186-FE11-D04C-A9F6-0319EA223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577" y="3147835"/>
            <a:ext cx="4649423" cy="370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55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75B1778-112F-3249-98F1-7D6B99B0C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090" y="405448"/>
            <a:ext cx="8908105" cy="3124201"/>
          </a:xfrm>
        </p:spPr>
        <p:txBody>
          <a:bodyPr>
            <a:noAutofit/>
          </a:bodyPr>
          <a:lstStyle/>
          <a:p>
            <a:r>
              <a:rPr lang="ru-RU" sz="5400"/>
              <a:t> Проблема состоит в том, что – 42% детей до 14 лет употребляют энергетические напитки.</a:t>
            </a: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791D36BE-22CD-7A4C-91F8-B5E990B44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92" y="3733798"/>
            <a:ext cx="5164497" cy="312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6C4ED-4E63-054B-AEE7-F51498298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52" y="114300"/>
            <a:ext cx="9905998" cy="1905000"/>
          </a:xfrm>
        </p:spPr>
        <p:txBody>
          <a:bodyPr/>
          <a:lstStyle/>
          <a:p>
            <a:r>
              <a:rPr lang="ru-RU"/>
              <a:t>План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87E0C5-2A37-EB4E-934D-7ABFC26C3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281" y="2251364"/>
            <a:ext cx="9905998" cy="201502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/>
              <a:t>
</a:t>
            </a:r>
            <a:r>
              <a:rPr lang="ru-RU" sz="15000"/>
              <a:t>
1.Показ презентации.
2. Рассказ о вреде и развивающихся болезнях.
3. Проведение теста.
4. Подведение итогов.
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ACD29F8-2BA4-7F47-851B-E54C7659A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51" y="3258875"/>
            <a:ext cx="3896668" cy="337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84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1DF1F0-EA96-1046-8F1B-0420EE343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84" y="1676807"/>
            <a:ext cx="10610952" cy="3124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/>
              <a:t>По утверждению американских ученых, энергетические напитки содержат достаточные количества стимулирующих веществ, </a:t>
            </a:r>
            <a:r>
              <a:rPr lang="ru-RU" sz="3600" b="1">
                <a:solidFill>
                  <a:schemeClr val="tx1"/>
                </a:solidFill>
              </a:rPr>
              <a:t>чтобы вызвать тревожность, бессонницу, обезвоживание, раздражение органов. </a:t>
            </a:r>
            <a:r>
              <a:rPr lang="ru-RU" sz="3600"/>
              <a:t>Употребление энергетиков связывают также с </a:t>
            </a:r>
            <a:r>
              <a:rPr lang="ru-RU" sz="3600" b="1">
                <a:solidFill>
                  <a:schemeClr val="tx1"/>
                </a:solidFill>
              </a:rPr>
              <a:t>приступами судорог, маниакальными припадками и кровоизлияниями. </a:t>
            </a:r>
          </a:p>
        </p:txBody>
      </p:sp>
    </p:spTree>
    <p:extLst>
      <p:ext uri="{BB962C8B-B14F-4D97-AF65-F5344CB8AC3E}">
        <p14:creationId xmlns:p14="http://schemas.microsoft.com/office/powerpoint/2010/main" val="3432817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4E46CBC-B161-7D40-9171-687C6935F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027" y="2145621"/>
            <a:ext cx="10986288" cy="312420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2800"/>
              <a:t>Состав энергетиков у разных производителей может отличаться. Но есть общие ингредиенты, которые встречаются практически в каждом напитке:</a:t>
            </a:r>
            <a:r>
              <a:rPr lang="ru-RU" sz="11200"/>
              <a:t>
•кофеин (как правило, много кофеина);
•сахар;</a:t>
            </a:r>
          </a:p>
          <a:p>
            <a:pPr marL="0" indent="0">
              <a:buNone/>
            </a:pPr>
            <a:r>
              <a:rPr lang="ru-RU" sz="11200"/>
              <a:t>•  витамины (в основном — группы В);</a:t>
            </a:r>
          </a:p>
          <a:p>
            <a:pPr marL="0" indent="0">
              <a:buNone/>
            </a:pPr>
            <a:r>
              <a:rPr lang="ru-RU" sz="11200"/>
              <a:t>•  гуаранаа;</a:t>
            </a:r>
          </a:p>
          <a:p>
            <a:r>
              <a:rPr lang="ru-RU" sz="11200"/>
              <a:t>таурин — аминокислота, которую можно встретить в мясе или рыбе;</a:t>
            </a:r>
          </a:p>
          <a:p>
            <a:r>
              <a:rPr lang="ru-RU" sz="11200"/>
              <a:t>L-карнитинн — вещество, содержащаяся в нашем организме, превращает жир в энергию.</a:t>
            </a:r>
          </a:p>
          <a:p>
            <a:endParaRPr lang="ru-RU"/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19F2AFE5-375A-EC47-8FD4-49957A9AF8F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251" y="2387615"/>
            <a:ext cx="2848069" cy="20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1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6110F5E-EA43-C64A-A429-A96D6D01C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726" y="0"/>
            <a:ext cx="11297807" cy="415157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2300"/>
              <a:t>У кофеина есть смертельно-опасная доза. Она индивидуальна для каждого человека. Передозировка кофеина может наступить даже после двух банок энергетиков. Это касается тех, кто имеет проблемы с сердцем . Согласно научным исследованиям </a:t>
            </a:r>
            <a:r>
              <a:rPr lang="ru-RU" sz="12300" b="1"/>
              <a:t>те, кто выпивает 1-2 сладких напитка в день, имеют на 26% больший риск развития диабета 2-ого типа .</a:t>
            </a:r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6373B17-D145-2944-805D-0E67506BC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413" y="3429000"/>
            <a:ext cx="6072908" cy="37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5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3541281-64EE-FE45-AB17-03E24BB8F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7" y="1344706"/>
            <a:ext cx="10496855" cy="38262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24000"/>
              <a:t>Из-за употребление энергетиков развиваются, такие болезни, как:</a:t>
            </a:r>
          </a:p>
          <a:p>
            <a:pPr marL="0" indent="0">
              <a:buNone/>
            </a:pPr>
            <a:endParaRPr lang="ru-RU" sz="5100"/>
          </a:p>
          <a:p>
            <a:pPr>
              <a:buFontTx/>
              <a:buChar char="-"/>
            </a:pPr>
            <a:r>
              <a:rPr lang="ru-RU" sz="16000"/>
              <a:t>Эзофагит</a:t>
            </a:r>
          </a:p>
          <a:p>
            <a:pPr>
              <a:buFontTx/>
              <a:buChar char="-"/>
            </a:pPr>
            <a:r>
              <a:rPr lang="ru-RU" sz="16000"/>
              <a:t> Гипертензия
 Дисомния </a:t>
            </a:r>
          </a:p>
          <a:p>
            <a:pPr>
              <a:buFontTx/>
              <a:buChar char="-"/>
            </a:pPr>
            <a:r>
              <a:rPr lang="ru-RU" sz="16000"/>
              <a:t> Аритмия</a:t>
            </a:r>
          </a:p>
          <a:p>
            <a:pPr marL="0" indent="0">
              <a:buNone/>
            </a:pPr>
            <a:r>
              <a:rPr lang="ru-RU" sz="16000"/>
              <a:t>-  Сахарный диабет</a:t>
            </a:r>
          </a:p>
          <a:p>
            <a:endParaRPr lang="ru-RU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10D9B67-FFAD-0B4E-B708-8BDDA6ED0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90" y="2541131"/>
            <a:ext cx="4038192" cy="39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37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C0591-C7C8-A04B-A5D7-2F004C0A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Дисомния – нарушение сна.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979A6CC-7819-AA42-8E73-05D91D840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7" y="2514600"/>
            <a:ext cx="4920767" cy="3124200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DAD4DCDC-248E-4A45-83DF-DC05E9FC7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365" y="2037955"/>
            <a:ext cx="4602046" cy="3005215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C59B697F-4D98-CB41-8172-1082E6011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757" y="4373961"/>
            <a:ext cx="4117309" cy="214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74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222</Words>
  <Application>Microsoft Office PowerPoint</Application>
  <PresentationFormat>Широкоэкранный</PresentationFormat>
  <Paragraphs>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Сетка</vt:lpstr>
      <vt:lpstr>Вред энергетических напитков</vt:lpstr>
      <vt:lpstr>Презентация PowerPoint</vt:lpstr>
      <vt:lpstr>Презентация PowerPoint</vt:lpstr>
      <vt:lpstr>План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Дисомния – нарушение сна.</vt:lpstr>
      <vt:lpstr>Аритмия – нарушение ритма сердца.</vt:lpstr>
      <vt:lpstr>Эзофагит- заболевание пищевода, восполнение слизистой оболочки.
</vt:lpstr>
      <vt:lpstr>Гипертензия –повышение артериального давления.</vt:lpstr>
      <vt:lpstr>Сахарный диабет- повышение сахара в крови.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Вред энергетических напитков</dc:title>
  <dc:creator>Виктория Никитина🌮</dc:creator>
  <cp:lastModifiedBy>СуперСаша</cp:lastModifiedBy>
  <cp:revision>14</cp:revision>
  <dcterms:created xsi:type="dcterms:W3CDTF">2020-11-08T11:55:46Z</dcterms:created>
  <dcterms:modified xsi:type="dcterms:W3CDTF">2020-11-22T11:53:39Z</dcterms:modified>
</cp:coreProperties>
</file>