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AD079B-F293-DA49-BAF0-DBC55B2B2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CA2914D-0FBC-8541-9E3F-E8ABD8C14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2DCD15-8FAB-EB4C-96B9-1A292E46D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5CD4-39C4-CF4B-9627-DEDB9ED2A049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F826AC-7ACE-2B4C-96DE-3E4EE57EA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042CE0-3AB1-C241-B1D6-4CF5578A3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9676-B852-8548-A68A-B3C43667A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451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7B1477-4F28-564A-9212-50E3F494B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AEE1AF0-DCDE-754A-A3AE-A63BD5BE9B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672318-1120-404C-B343-949DA417B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5CD4-39C4-CF4B-9627-DEDB9ED2A049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372765-786B-324D-A614-132B5C5EB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C31D82-D7CC-2C41-9A5C-FC56F2CF3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9676-B852-8548-A68A-B3C43667A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113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0793F84-43D5-A146-AE1C-3EAFBFB19E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B5E212A-A7BE-3543-B1C9-1D42EFB7A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AD0122-1DF7-A84B-B101-F8FB56D53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5CD4-39C4-CF4B-9627-DEDB9ED2A049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536251-E95A-4F4B-B8D6-0121F8569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5CFFE1-43EC-6F45-BCC5-EEB4D8606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9676-B852-8548-A68A-B3C43667A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55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A7753C-F228-5244-B175-FDCE288BC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3C2084-7459-F141-9300-FA1BB9BB8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103026-38D1-B147-9899-207BE6CC8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5CD4-39C4-CF4B-9627-DEDB9ED2A049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F0CF34-5776-A249-A7E5-E6DA224F5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A36644-7CE2-5948-B4CB-27AD2CBCE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9676-B852-8548-A68A-B3C43667A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191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CE85E7-8B2E-D74D-B31F-6D5C5BD9D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35F5183-0902-8046-B0B1-A4444174C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CEE7C5-4A8C-1A4E-B3C6-EB5EB168A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5CD4-39C4-CF4B-9627-DEDB9ED2A049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A274C1-88AB-554D-BFFC-768E52606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7C2BC6-4419-F74E-8398-28992B272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9676-B852-8548-A68A-B3C43667A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132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D36948-5139-F34F-84D8-692C04BF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E4D887-18B0-0343-80B2-6EA4D0D58A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DB80E0F-9233-1849-A7BF-84D75A230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DE91B2-D968-7D4C-B328-C7C037801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5CD4-39C4-CF4B-9627-DEDB9ED2A049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40B98E-0FD6-754E-8F0C-33DEF4F53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3E4E62-BD0D-CF4A-BE8B-ECC69167D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9676-B852-8548-A68A-B3C43667A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93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017C80-ECE0-A14C-8905-AB21C0554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506081-D385-EB41-841B-6EEB0FE8F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9D6919C-4CC5-6A44-9F5E-AB298A69DA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4A99247-34ED-1D4E-A55C-FE871808D3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A1D7128-87F7-DB4D-AE98-3F2B712EE5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7165DC9-58EB-EC4C-A031-E92B22401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5CD4-39C4-CF4B-9627-DEDB9ED2A049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119897A-4660-EE4D-9355-433C73B22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7F0D8E5-A31C-1445-89A2-99DDD3A32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9676-B852-8548-A68A-B3C43667A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375E84-2E06-6845-8D49-5F4ED34BF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B1D9C79-55D2-C544-8C73-97A714E88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5CD4-39C4-CF4B-9627-DEDB9ED2A049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8DBD4DE-90F0-9040-9BD1-6EE580372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AA9566D-4792-BF4A-9A2B-969122841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9676-B852-8548-A68A-B3C43667A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75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A7FAD80-E21F-F446-9EBD-3830023B9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5CD4-39C4-CF4B-9627-DEDB9ED2A049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A58C75B-8D79-8545-946C-E1C4D1477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03C1178-C87B-1246-A4EE-4252A1028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9676-B852-8548-A68A-B3C43667A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862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66DCF6-C90F-9D46-9ED8-C37025092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A9DBFE-15C4-E541-81D3-8C42B46EA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BB47860-4ED2-404B-AFDB-5AB6040D74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9E9C9A8-B093-D24B-AA6E-19DF58247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5CD4-39C4-CF4B-9627-DEDB9ED2A049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ADF96B0-36C9-CA48-BFDA-9180D2C86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109916-3208-3646-BC75-202565940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9676-B852-8548-A68A-B3C43667A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80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9C73E-58C0-D148-ABBE-A7FD13310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5B65DEC-91A2-2144-A138-0F98C5A572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F0DB675-AA8D-E04E-AE7E-7C633030BE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0C8BFE-9C8A-7F48-85E0-CD8B2A3FF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5CD4-39C4-CF4B-9627-DEDB9ED2A049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F5A953B-3D89-5D47-8ED4-42315EAB4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608505-A5D6-8142-9B7D-52EFE2C26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9676-B852-8548-A68A-B3C43667A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07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C25AA9-DA42-CC40-94C8-7C90B2830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2F251D-107A-ED47-8ABD-C47CC3407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11BF43-3039-8B44-8689-0E43A1351A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D5CD4-39C4-CF4B-9627-DEDB9ED2A049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DC6500-524D-6C46-B224-2D8E9B7749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240507-28C5-CE4F-961A-DD58BA22D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29676-B852-8548-A68A-B3C43667A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8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A1AF7A-19F5-0746-827D-C19F80FAE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ru-RU"/>
              <a:t>https://quizlet.com/_8ypl9a?x=1jqt&amp;i=39a6y2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E96F53D-06F0-274C-8EB9-2103DC1B4E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/>
              <a:t>Этот тест о болезнях, о которых мы расскажем на уроке. Чтобы открыть и пройти тест, скопируйте ссылку.</a:t>
            </a:r>
          </a:p>
        </p:txBody>
      </p:sp>
    </p:spTree>
    <p:extLst>
      <p:ext uri="{BB962C8B-B14F-4D97-AF65-F5344CB8AC3E}">
        <p14:creationId xmlns:p14="http://schemas.microsoft.com/office/powerpoint/2010/main" val="25636048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https://quizlet.com/_8ypl9a?x=1jqt&amp;i=39a6y2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https://quizlet.com/_8ypl9a?x=1jqt&amp;i=39a6y2</dc:title>
  <dc:creator>Виктория Никитина🌮</dc:creator>
  <cp:lastModifiedBy>Виктория Никитина🌮</cp:lastModifiedBy>
  <cp:revision>1</cp:revision>
  <dcterms:created xsi:type="dcterms:W3CDTF">2020-11-11T12:01:32Z</dcterms:created>
  <dcterms:modified xsi:type="dcterms:W3CDTF">2020-11-11T12:06:14Z</dcterms:modified>
</cp:coreProperties>
</file>