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0B61-5F41-4F86-BB5F-B9FE8ACABC7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7DAC-F2BB-4339-B254-38A5E3867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5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3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70E9-0538-4843-AE2D-3531D638F1E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E77B-60A0-401C-85A2-5E7D00686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6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57" y="1196752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ОДЕВАЕМСЯ В СЛОВА (ДЕТАЛИ РУССКОГО КОСТЮМА XIX В. НА УРОКЕ РУССКОГО ЯЗЫКА)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za\Desktop\прокт\веллинг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74283" cy="52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714" y="260648"/>
            <a:ext cx="6570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ГЕРЦОГ ВЕЛЛИНГТОН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4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za\Desktop\прокт\рединг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2"/>
            <a:ext cx="3046445" cy="68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1824" y="2708920"/>
            <a:ext cx="40132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РЕДИНГОТ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za\Desktop\прокт\фраккарриксюртук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r="28929"/>
          <a:stretch/>
        </p:blipFill>
        <p:spPr bwMode="auto">
          <a:xfrm>
            <a:off x="467544" y="15010"/>
            <a:ext cx="3635897" cy="70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780928"/>
            <a:ext cx="31021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КАРРИК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za\Desktop\прокт\гарр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5488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1765" y="2276872"/>
            <a:ext cx="3563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ДЭВИД ГАРРИК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1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za\Desktop\прокт\штибл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7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7533" y="2636912"/>
            <a:ext cx="3996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ШТИБЛЕТЫ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za\Desktop\прокт\котел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40976" cy="53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332656"/>
            <a:ext cx="35968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КОТЕЛОК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8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za\Desktop\прокт\цилин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669"/>
            <a:ext cx="5527242" cy="47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98738"/>
            <a:ext cx="39292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ЦИЛИНДР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za\Desktop\прокт\шапокл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1816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721" y="548680"/>
            <a:ext cx="45336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ШАПОКЛЯК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za\Desktop\прокт\канот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10" y="1758848"/>
            <a:ext cx="6094092" cy="4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76672"/>
            <a:ext cx="35620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КАНОТЬЕ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7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za\Desktop\прокт\пан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38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3845" y="548680"/>
            <a:ext cx="3530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ПАНАМА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6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336" y="33265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Candara" panose="020E0502030303020204" pitchFamily="34" charset="0"/>
              </a:rPr>
              <a:t>П</a:t>
            </a:r>
            <a:r>
              <a:rPr lang="ru-RU" sz="4800" dirty="0">
                <a:latin typeface="Candara" panose="020E0502030303020204" pitchFamily="34" charset="0"/>
              </a:rPr>
              <a:t> – </a:t>
            </a:r>
            <a:r>
              <a:rPr lang="ru-RU" sz="4800" dirty="0" smtClean="0">
                <a:latin typeface="Candara" panose="020E0502030303020204" pitchFamily="34" charset="0"/>
              </a:rPr>
              <a:t>поздравление</a:t>
            </a:r>
          </a:p>
          <a:p>
            <a:endParaRPr lang="ru-RU" sz="4800" dirty="0">
              <a:latin typeface="Candara" panose="020E0502030303020204" pitchFamily="34" charset="0"/>
            </a:endParaRPr>
          </a:p>
          <a:p>
            <a:r>
              <a:rPr lang="ru-RU" sz="4800" b="1" dirty="0">
                <a:latin typeface="Candara" panose="020E0502030303020204" pitchFamily="34" charset="0"/>
              </a:rPr>
              <a:t>О</a:t>
            </a:r>
            <a:r>
              <a:rPr lang="ru-RU" sz="4800" dirty="0">
                <a:latin typeface="Candara" panose="020E0502030303020204" pitchFamily="34" charset="0"/>
              </a:rPr>
              <a:t> – </a:t>
            </a:r>
            <a:r>
              <a:rPr lang="ru-RU" sz="4800" dirty="0" smtClean="0">
                <a:latin typeface="Candara" panose="020E0502030303020204" pitchFamily="34" charset="0"/>
              </a:rPr>
              <a:t>отъезд</a:t>
            </a:r>
          </a:p>
          <a:p>
            <a:endParaRPr lang="ru-RU" sz="4800" b="1" dirty="0">
              <a:latin typeface="Candara" panose="020E0502030303020204" pitchFamily="34" charset="0"/>
            </a:endParaRPr>
          </a:p>
          <a:p>
            <a:r>
              <a:rPr lang="ru-RU" sz="4800" b="1" dirty="0">
                <a:latin typeface="Candara" panose="020E0502030303020204" pitchFamily="34" charset="0"/>
              </a:rPr>
              <a:t>В </a:t>
            </a:r>
            <a:r>
              <a:rPr lang="ru-RU" sz="4800" dirty="0">
                <a:latin typeface="Candara" panose="020E0502030303020204" pitchFamily="34" charset="0"/>
              </a:rPr>
              <a:t>– возвращение из </a:t>
            </a:r>
            <a:r>
              <a:rPr lang="ru-RU" sz="4800" dirty="0" smtClean="0">
                <a:latin typeface="Candara" panose="020E0502030303020204" pitchFamily="34" charset="0"/>
              </a:rPr>
              <a:t>отлучки</a:t>
            </a:r>
          </a:p>
          <a:p>
            <a:endParaRPr lang="ru-RU" sz="4800" dirty="0">
              <a:latin typeface="Candara" panose="020E0502030303020204" pitchFamily="34" charset="0"/>
            </a:endParaRPr>
          </a:p>
          <a:p>
            <a:r>
              <a:rPr lang="ru-RU" sz="4800" b="1" dirty="0">
                <a:latin typeface="Candara" panose="020E0502030303020204" pitchFamily="34" charset="0"/>
              </a:rPr>
              <a:t>Ж</a:t>
            </a:r>
            <a:r>
              <a:rPr lang="ru-RU" sz="4800" dirty="0">
                <a:latin typeface="Candara" panose="020E0502030303020204" pitchFamily="34" charset="0"/>
              </a:rPr>
              <a:t> – желание осведомиться о состоянии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8689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" y="260648"/>
            <a:ext cx="5196284" cy="639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0290" y="2204864"/>
            <a:ext cx="3715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БОЛИВАР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3391" y="4869160"/>
            <a:ext cx="3779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НЕИЗВЕСТНЫЙ ХУДОЖНИК. ПОРТРЕТ ПУШКИНА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0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2294768"/>
            <a:ext cx="41613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ПЛАСТРОН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998" y="4536995"/>
            <a:ext cx="4572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ИЛЬЯ РЕПИН. ПОРТРЕТ ВИОЛОНЧЕЛИСТА А.В.ВЕРЖБИЛОВИЧА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6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687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za\Desktop\прокт\визит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1120" r="2762"/>
          <a:stretch/>
        </p:blipFill>
        <p:spPr bwMode="auto">
          <a:xfrm>
            <a:off x="0" y="0"/>
            <a:ext cx="3341916" cy="67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8817" y="2132856"/>
            <a:ext cx="48225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ПИДЖАК-ВИЗИТКА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5534"/>
            <a:ext cx="3960440" cy="6842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8011" y="2708920"/>
            <a:ext cx="28216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ДЕНДИ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a\Desktop\прокт\фраккарриксюртук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/>
          <a:stretch/>
        </p:blipFill>
        <p:spPr bwMode="auto">
          <a:xfrm>
            <a:off x="1195396" y="46905"/>
            <a:ext cx="2398035" cy="6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564904"/>
            <a:ext cx="21893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6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a\Desktop\прокт\0_506b9_7374b69b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88"/>
            <a:ext cx="4572000" cy="6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358577"/>
            <a:ext cx="41399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ЧИЧИКОВ ВО ФРАКЕ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2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za\Desktop\прокт\фраккарриксюртук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9"/>
          <a:stretch/>
        </p:blipFill>
        <p:spPr bwMode="auto">
          <a:xfrm>
            <a:off x="1115616" y="-197296"/>
            <a:ext cx="2592288" cy="72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2868402"/>
            <a:ext cx="3218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СЮРТУК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6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za\Desktop\прокт\жестокие роман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90"/>
            <a:ext cx="4544903" cy="71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2279" y="2178040"/>
            <a:ext cx="44567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ПАНТАЛОНЫ С ЛАМПАСАМИ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4354" y="5589240"/>
            <a:ext cx="45719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ПРЯНИШНИКОВ «ЖЕСТОКИЕ РОМАНСЫ»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6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za\Desktop\прокт\пример штрип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4716016" cy="67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5284" y="1844824"/>
            <a:ext cx="559914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ВЕЛЛИНГТОНЫ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(ПАНТАЛОНЫ СО ШТРИПКАМИ)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1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83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13</cp:revision>
  <dcterms:created xsi:type="dcterms:W3CDTF">2014-12-04T06:15:45Z</dcterms:created>
  <dcterms:modified xsi:type="dcterms:W3CDTF">2014-12-04T11:24:50Z</dcterms:modified>
</cp:coreProperties>
</file>