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05"/>
  </p:normalViewPr>
  <p:slideViewPr>
    <p:cSldViewPr>
      <p:cViewPr varScale="1">
        <p:scale>
          <a:sx n="132" d="100"/>
          <a:sy n="132" d="100"/>
        </p:scale>
        <p:origin x="8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E458-715A-4B1E-A8DF-FFE7FD1B233C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40721-A690-440D-9BC8-4BEAD28DF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2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40721-A690-440D-9BC8-4BEAD28DF1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2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71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4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2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815618-260A-46AA-ADDD-A5C7246B837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/>
              <a:t>Тема: </a:t>
            </a:r>
            <a:br>
              <a:rPr lang="ru-RU" dirty="0"/>
            </a:br>
            <a:r>
              <a:rPr lang="ru-RU" dirty="0"/>
              <a:t>Виртуальный тур по клетке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                                         Проектная группа: </a:t>
            </a:r>
          </a:p>
          <a:p>
            <a:pPr algn="r"/>
            <a:r>
              <a:rPr lang="ru-RU" dirty="0"/>
              <a:t>Руководитель Усова Екатерина</a:t>
            </a:r>
          </a:p>
          <a:p>
            <a:pPr algn="r"/>
            <a:r>
              <a:rPr lang="ru-RU" dirty="0"/>
              <a:t>Участник Войтенко Тихон</a:t>
            </a:r>
          </a:p>
          <a:p>
            <a:pPr algn="r"/>
            <a:r>
              <a:rPr lang="ru-RU" dirty="0"/>
              <a:t>7 – Б класс</a:t>
            </a:r>
          </a:p>
          <a:p>
            <a:pPr algn="r"/>
            <a:r>
              <a:rPr lang="ru-RU" dirty="0"/>
              <a:t>Консультант Шалимова Е.Г.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289565"/>
            <a:ext cx="3131839" cy="24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090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интерактивных пособий для 8-9 классов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7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7" y="62068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Актуальность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/>
              <a:t>   </a:t>
            </a:r>
            <a:r>
              <a:rPr lang="ru-RU" sz="2400" dirty="0"/>
              <a:t>Многие школьники не находят интереса к лекциям на тему строения клеток. Наш проект позволит ученикам погрузиться в строение растительной и животной клеток в очень интересном формате-в формате виртуального тура. Вы узнаете интересные факты и даже можете проверить себя с помощью встроенных в тур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89989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128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Проблема</a:t>
            </a:r>
            <a:r>
              <a:rPr lang="en-US" sz="2400" b="1" dirty="0">
                <a:latin typeface="Tw Cen MT (Заголовки)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проекта</a:t>
            </a:r>
          </a:p>
          <a:p>
            <a:pPr fontAlgn="base"/>
            <a:r>
              <a:rPr lang="ru-RU" sz="2000" dirty="0">
                <a:latin typeface="Tw Cen MT (Заголовки)"/>
              </a:rPr>
              <a:t>   </a:t>
            </a:r>
            <a:r>
              <a:rPr lang="ru-RU" sz="2000" b="1" dirty="0">
                <a:latin typeface="Tw Cen MT (Заголовки)"/>
              </a:rPr>
              <a:t> </a:t>
            </a:r>
            <a:endParaRPr lang="ru-RU" sz="2000" b="1" dirty="0">
              <a:latin typeface="Tw Cen MT (Заголовки)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fontAlgn="base"/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Отсутствие интерактивных пособий по цитологии</a:t>
            </a:r>
            <a:endParaRPr lang="en-US" sz="2000" dirty="0">
              <a:latin typeface="Tw Cen MT (Заголовки)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fontAlgn="base"/>
            <a:r>
              <a:rPr lang="en-US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на данной платформе. (запрос на данное пособие был сделан учителем биологии – </a:t>
            </a:r>
            <a:r>
              <a:rPr lang="ru-RU" sz="2000" dirty="0" err="1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Ноздрачёвой</a:t>
            </a:r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 А.Н.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270143" cy="37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0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862" y="692695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Задачи  </a:t>
            </a:r>
          </a:p>
          <a:p>
            <a:pPr algn="ctr"/>
            <a:endParaRPr lang="ru-RU" sz="2400" b="1" dirty="0">
              <a:latin typeface="Tw Cen MT (Заголовки)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Собрать информацию по растительной и животной клеткам.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Составить вопросы для виртуального тура по растительной и животной клеткам.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Защитить тему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Создать на образовательной платформе </a:t>
            </a:r>
            <a:r>
              <a:rPr lang="en-US" sz="2400" dirty="0"/>
              <a:t>LMS Moodle</a:t>
            </a:r>
            <a:r>
              <a:rPr lang="ru-RU" sz="2400" dirty="0"/>
              <a:t> виртуальный тур по растительной и животной клеткам.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Провести апробацию итогового продукта и анкетирование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Создать и распространить рекламу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Защитить проект.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1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Основной текст)"/>
                <a:cs typeface="Times New Roman" panose="02020603050405020304" pitchFamily="18" charset="0"/>
              </a:rPr>
              <a:t>Критерии эффективности</a:t>
            </a:r>
          </a:p>
          <a:p>
            <a:pPr algn="ctr"/>
            <a:endParaRPr lang="ru-RU" sz="2400" b="1" dirty="0">
              <a:latin typeface="Tw Cen MT (Основной текст)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w Cen MT (Основной текст)"/>
                <a:cs typeface="Times New Roman" panose="02020603050405020304" pitchFamily="18" charset="0"/>
              </a:rPr>
              <a:t>Оценка продукта, поставленная </a:t>
            </a:r>
            <a:r>
              <a:rPr lang="ru-RU" sz="2400" dirty="0" err="1">
                <a:latin typeface="Tw Cen MT (Основной текст)"/>
                <a:cs typeface="Times New Roman" panose="02020603050405020304" pitchFamily="18" charset="0"/>
              </a:rPr>
              <a:t>Ноздрачёвой</a:t>
            </a:r>
            <a:r>
              <a:rPr lang="ru-RU" sz="2400" dirty="0">
                <a:latin typeface="Tw Cen MT (Основной текст)"/>
                <a:cs typeface="Times New Roman" panose="02020603050405020304" pitchFamily="18" charset="0"/>
              </a:rPr>
              <a:t> А.Н.</a:t>
            </a:r>
            <a:endParaRPr lang="ru-RU" sz="2400" b="1" dirty="0">
              <a:latin typeface="Tw Cen MT (Основной текст)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w Cen MT (Основной текст)"/>
                <a:cs typeface="Times New Roman" panose="02020603050405020304" pitchFamily="18" charset="0"/>
              </a:rPr>
              <a:t>Оценка 5</a:t>
            </a:r>
            <a:r>
              <a:rPr lang="en-US" sz="2400" b="1" dirty="0">
                <a:latin typeface="Tw Cen MT (Основной текст)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w Cen MT (Основной текст)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w Cen MT (Основной текст)"/>
                <a:cs typeface="Times New Roman" panose="02020603050405020304" pitchFamily="18" charset="0"/>
              </a:rPr>
              <a:t>составлен виртуальный тур по растительной и животной клеткам, в котором нет ошибок, он нагляден, материал соответствует учебнику 9 класса. Составлено  больше 10 вопросов к туру.</a:t>
            </a:r>
          </a:p>
        </p:txBody>
      </p:sp>
    </p:spTree>
    <p:extLst>
      <p:ext uri="{BB962C8B-B14F-4D97-AF65-F5344CB8AC3E}">
        <p14:creationId xmlns:p14="http://schemas.microsoft.com/office/powerpoint/2010/main" val="8922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Требующиеся ресурсы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Компьютер</a:t>
            </a:r>
          </a:p>
          <a:p>
            <a:pPr marL="342900" indent="-342900">
              <a:buAutoNum type="arabicPeriod"/>
            </a:pPr>
            <a:r>
              <a:rPr lang="ru-RU" sz="2400" dirty="0"/>
              <a:t>Доступ в интернет</a:t>
            </a:r>
          </a:p>
          <a:p>
            <a:pPr marL="342900" indent="-342900">
              <a:buAutoNum type="arabicPeriod"/>
            </a:pPr>
            <a:r>
              <a:rPr lang="ru-RU" sz="2400" dirty="0"/>
              <a:t>Доступ в </a:t>
            </a:r>
            <a:r>
              <a:rPr lang="en-US" sz="2400" dirty="0"/>
              <a:t>LMS Moodle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003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Требующиеся ресурсы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2400" b="1" dirty="0">
              <a:latin typeface="Требующиеся ресурсы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Пименов А.В. Уроки биологии в 10 – 11 классах. Часть 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Биология. Жизнь растений и животных. Эволюция и тайны живого. Энциклопедия для детей. Т.2. Биология Издательский центр «</a:t>
            </a:r>
            <a:r>
              <a:rPr lang="ru-RU" sz="2400" dirty="0" err="1">
                <a:latin typeface="Требующиеся ресурсы"/>
                <a:cs typeface="Times New Roman" panose="02020603050405020304" pitchFamily="18" charset="0"/>
              </a:rPr>
              <a:t>Аванта</a:t>
            </a: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+», 1998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Профессор Архангельская Ю.С. Модуль «Клетка» Пособие для факультета социальной медицины.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Теремов А.В., Петросова Р.А. Биология. Биологические системы и процессы. Учебник для общеобразовательных учреждений (профильный уровень). Издательство «Мнемозина» Москва 2012.</a:t>
            </a:r>
          </a:p>
        </p:txBody>
      </p:sp>
    </p:spTree>
    <p:extLst>
      <p:ext uri="{BB962C8B-B14F-4D97-AF65-F5344CB8AC3E}">
        <p14:creationId xmlns:p14="http://schemas.microsoft.com/office/powerpoint/2010/main" val="181583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i="1" dirty="0">
                <a:solidFill>
                  <a:srgbClr val="FF0000"/>
                </a:solidFill>
              </a:rPr>
              <a:t>Спасибо  за внимание</a:t>
            </a:r>
            <a:r>
              <a:rPr lang="en-US" sz="5800" b="1" i="1" dirty="0">
                <a:solidFill>
                  <a:srgbClr val="FF0000"/>
                </a:solidFill>
              </a:rPr>
              <a:t>!</a:t>
            </a:r>
            <a:endParaRPr lang="ru-RU" sz="5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395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277</TotalTime>
  <Words>318</Words>
  <Application>Microsoft Macintosh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Требующиеся ресурсы</vt:lpstr>
      <vt:lpstr>Arial</vt:lpstr>
      <vt:lpstr>Calibri</vt:lpstr>
      <vt:lpstr>Ebrima</vt:lpstr>
      <vt:lpstr>Times New Roman</vt:lpstr>
      <vt:lpstr>Tw Cen MT</vt:lpstr>
      <vt:lpstr>Tw Cen MT (Заголовки)</vt:lpstr>
      <vt:lpstr>Tw Cen MT (Основной текст)</vt:lpstr>
      <vt:lpstr>Капля</vt:lpstr>
      <vt:lpstr>Тема:  Виртуальный тур по клетке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Кирилл Усов</cp:lastModifiedBy>
  <cp:revision>52</cp:revision>
  <dcterms:created xsi:type="dcterms:W3CDTF">2019-10-16T21:40:10Z</dcterms:created>
  <dcterms:modified xsi:type="dcterms:W3CDTF">2020-10-26T09:47:46Z</dcterms:modified>
</cp:coreProperties>
</file>