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713" autoAdjust="0"/>
  </p:normalViewPr>
  <p:slideViewPr>
    <p:cSldViewPr>
      <p:cViewPr>
        <p:scale>
          <a:sx n="80" d="100"/>
          <a:sy n="80" d="100"/>
        </p:scale>
        <p:origin x="-2514" y="-738"/>
      </p:cViewPr>
      <p:guideLst>
        <p:guide orient="horz" pos="2160"/>
        <p:guide pos="2880"/>
      </p:guideLst>
    </p:cSldViewPr>
  </p:slideViewPr>
  <p:outlineViewPr>
    <p:cViewPr>
      <p:scale>
        <a:sx n="33" d="100"/>
        <a:sy n="33" d="100"/>
      </p:scale>
      <p:origin x="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8E535-732C-4D08-B086-794A5D39D6E8}" type="doc">
      <dgm:prSet loTypeId="urn:microsoft.com/office/officeart/2005/8/layout/chevron2" loCatId="process" qsTypeId="urn:microsoft.com/office/officeart/2005/8/quickstyle/3d7" qsCatId="3D" csTypeId="urn:microsoft.com/office/officeart/2005/8/colors/accent1_2" csCatId="accent1" phldr="1"/>
      <dgm:spPr/>
      <dgm:t>
        <a:bodyPr/>
        <a:lstStyle/>
        <a:p>
          <a:endParaRPr lang="ru-RU"/>
        </a:p>
      </dgm:t>
    </dgm:pt>
    <dgm:pt modelId="{E1AFF1DD-1EB6-426C-8167-965F082BCD97}">
      <dgm:prSet phldrT="[Текст]" custT="1"/>
      <dgm:spPr/>
      <dgm:t>
        <a:bodyPr/>
        <a:lstStyle/>
        <a:p>
          <a:r>
            <a:rPr lang="ru-RU"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F5E1D93-20EB-4DB0-BA7A-49DC1E4BD459}" type="parTrans" cxnId="{0DD79035-3A56-4445-845E-B946A7FC10C2}">
      <dgm:prSet/>
      <dgm:spPr/>
      <dgm:t>
        <a:bodyPr/>
        <a:lstStyle/>
        <a:p>
          <a:endParaRPr lang="ru-RU"/>
        </a:p>
      </dgm:t>
    </dgm:pt>
    <dgm:pt modelId="{EC29B804-2D36-424D-A8A1-0A167866831E}" type="sibTrans" cxnId="{0DD79035-3A56-4445-845E-B946A7FC10C2}">
      <dgm:prSet/>
      <dgm:spPr/>
      <dgm:t>
        <a:bodyPr/>
        <a:lstStyle/>
        <a:p>
          <a:endParaRPr lang="ru-RU"/>
        </a:p>
      </dgm:t>
    </dgm:pt>
    <dgm:pt modelId="{BFD84EC8-37B1-474B-8E7A-82E767D38CF2}">
      <dgm:prSet phldrT="[Текст]" custT="1"/>
      <dgm:spPr/>
      <dgm:t>
        <a:bodyPr/>
        <a:lstStyle/>
        <a:p>
          <a:r>
            <a:rPr lang="ru-RU" sz="2800" dirty="0">
              <a:latin typeface="Times New Roman" panose="02020603050405020304" pitchFamily="18" charset="0"/>
              <a:cs typeface="Times New Roman" panose="02020603050405020304" pitchFamily="18" charset="0"/>
            </a:rPr>
            <a:t>Высокая </a:t>
          </a:r>
          <a:r>
            <a:rPr lang="ru-RU" sz="2800" dirty="0" err="1">
              <a:latin typeface="Times New Roman" panose="02020603050405020304" pitchFamily="18" charset="0"/>
              <a:cs typeface="Times New Roman" panose="02020603050405020304" pitchFamily="18" charset="0"/>
            </a:rPr>
            <a:t>многоэтажность</a:t>
          </a:r>
          <a:endParaRPr lang="ru-RU" sz="2800" dirty="0">
            <a:latin typeface="Times New Roman" panose="02020603050405020304" pitchFamily="18" charset="0"/>
            <a:cs typeface="Times New Roman" panose="02020603050405020304" pitchFamily="18" charset="0"/>
          </a:endParaRPr>
        </a:p>
      </dgm:t>
    </dgm:pt>
    <dgm:pt modelId="{F4668115-B540-4DD6-A39A-241A28A93C0C}" type="parTrans" cxnId="{68E1A1E5-FD03-4ADC-93B4-757FAE6D2BBB}">
      <dgm:prSet/>
      <dgm:spPr/>
      <dgm:t>
        <a:bodyPr/>
        <a:lstStyle/>
        <a:p>
          <a:endParaRPr lang="ru-RU"/>
        </a:p>
      </dgm:t>
    </dgm:pt>
    <dgm:pt modelId="{00802FE8-D81A-4E4E-BEEF-69839CD55612}" type="sibTrans" cxnId="{68E1A1E5-FD03-4ADC-93B4-757FAE6D2BBB}">
      <dgm:prSet/>
      <dgm:spPr/>
      <dgm:t>
        <a:bodyPr/>
        <a:lstStyle/>
        <a:p>
          <a:endParaRPr lang="ru-RU"/>
        </a:p>
      </dgm:t>
    </dgm:pt>
    <dgm:pt modelId="{DF1A0B8A-46B7-4366-8FCA-3983372E5E70}">
      <dgm:prSet phldrT="[Текст]" custT="1"/>
      <dgm:spPr/>
      <dgm:t>
        <a:bodyPr/>
        <a:lstStyle/>
        <a:p>
          <a:r>
            <a:rPr lang="ru-RU"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4576033-8C21-4E4D-B85C-CE3B6FB76A5E}" type="parTrans" cxnId="{59DA2F18-A896-43A9-A2BA-4A633F94B0CC}">
      <dgm:prSet/>
      <dgm:spPr/>
      <dgm:t>
        <a:bodyPr/>
        <a:lstStyle/>
        <a:p>
          <a:endParaRPr lang="ru-RU"/>
        </a:p>
      </dgm:t>
    </dgm:pt>
    <dgm:pt modelId="{F1FBAFF9-3302-4A47-A6C8-0F064572C9B1}" type="sibTrans" cxnId="{59DA2F18-A896-43A9-A2BA-4A633F94B0CC}">
      <dgm:prSet/>
      <dgm:spPr/>
      <dgm:t>
        <a:bodyPr/>
        <a:lstStyle/>
        <a:p>
          <a:endParaRPr lang="ru-RU"/>
        </a:p>
      </dgm:t>
    </dgm:pt>
    <dgm:pt modelId="{6D4D8AFB-6422-4ED7-948D-60DDDF78FA11}">
      <dgm:prSet phldrT="[Текст]" custT="1"/>
      <dgm:spPr/>
      <dgm:t>
        <a:bodyPr/>
        <a:lstStyle/>
        <a:p>
          <a:r>
            <a:rPr lang="ru-RU" sz="2800" dirty="0">
              <a:latin typeface="Times New Roman" panose="02020603050405020304" pitchFamily="18" charset="0"/>
              <a:cs typeface="Times New Roman" panose="02020603050405020304" pitchFamily="18" charset="0"/>
            </a:rPr>
            <a:t>Микрорайонный тип застройки</a:t>
          </a:r>
        </a:p>
      </dgm:t>
    </dgm:pt>
    <dgm:pt modelId="{D26DF76F-1C32-4DD8-9458-BFC809B48E6B}" type="parTrans" cxnId="{DCA12502-9D57-48EF-ADB7-7FCDFD08D512}">
      <dgm:prSet/>
      <dgm:spPr/>
      <dgm:t>
        <a:bodyPr/>
        <a:lstStyle/>
        <a:p>
          <a:endParaRPr lang="ru-RU"/>
        </a:p>
      </dgm:t>
    </dgm:pt>
    <dgm:pt modelId="{385F8936-4880-4C01-92C5-3405BC37235F}" type="sibTrans" cxnId="{DCA12502-9D57-48EF-ADB7-7FCDFD08D512}">
      <dgm:prSet/>
      <dgm:spPr/>
      <dgm:t>
        <a:bodyPr/>
        <a:lstStyle/>
        <a:p>
          <a:endParaRPr lang="ru-RU"/>
        </a:p>
      </dgm:t>
    </dgm:pt>
    <dgm:pt modelId="{F1E8A4F2-7B60-4D77-A2B7-46427E0A8830}">
      <dgm:prSet phldrT="[Текст]" custT="1"/>
      <dgm:spPr/>
      <dgm:t>
        <a:bodyPr/>
        <a:lstStyle/>
        <a:p>
          <a:r>
            <a:rPr lang="ru-RU"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ru-RU"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ADD8451-521E-48EF-BE9C-A4ACB5A1917F}" type="parTrans" cxnId="{B3856BD8-50C6-4F04-8A58-B1A61584A601}">
      <dgm:prSet/>
      <dgm:spPr/>
      <dgm:t>
        <a:bodyPr/>
        <a:lstStyle/>
        <a:p>
          <a:endParaRPr lang="ru-RU"/>
        </a:p>
      </dgm:t>
    </dgm:pt>
    <dgm:pt modelId="{5116A0F9-6418-4B99-BE6F-092E7230E582}" type="sibTrans" cxnId="{B3856BD8-50C6-4F04-8A58-B1A61584A601}">
      <dgm:prSet/>
      <dgm:spPr/>
      <dgm:t>
        <a:bodyPr/>
        <a:lstStyle/>
        <a:p>
          <a:endParaRPr lang="ru-RU"/>
        </a:p>
      </dgm:t>
    </dgm:pt>
    <dgm:pt modelId="{79665ACC-8976-4F1E-893C-87719853FC90}">
      <dgm:prSet phldrT="[Текст]" custT="1"/>
      <dgm:spPr/>
      <dgm:t>
        <a:bodyPr/>
        <a:lstStyle/>
        <a:p>
          <a:r>
            <a:rPr lang="ru-RU" sz="2800" dirty="0">
              <a:latin typeface="Times New Roman" panose="02020603050405020304" pitchFamily="18" charset="0"/>
              <a:cs typeface="Times New Roman" panose="02020603050405020304" pitchFamily="18" charset="0"/>
            </a:rPr>
            <a:t>Низкое качество благоустройства</a:t>
          </a:r>
        </a:p>
      </dgm:t>
    </dgm:pt>
    <dgm:pt modelId="{0F1C1369-A5E5-4E65-A09A-69AA60FBE783}" type="parTrans" cxnId="{46B37248-485E-4F2D-8CB5-504886925977}">
      <dgm:prSet/>
      <dgm:spPr/>
      <dgm:t>
        <a:bodyPr/>
        <a:lstStyle/>
        <a:p>
          <a:endParaRPr lang="ru-RU"/>
        </a:p>
      </dgm:t>
    </dgm:pt>
    <dgm:pt modelId="{939C19C7-46D7-4987-A69D-A9BA3D893BBB}" type="sibTrans" cxnId="{46B37248-485E-4F2D-8CB5-504886925977}">
      <dgm:prSet/>
      <dgm:spPr/>
      <dgm:t>
        <a:bodyPr/>
        <a:lstStyle/>
        <a:p>
          <a:endParaRPr lang="ru-RU"/>
        </a:p>
      </dgm:t>
    </dgm:pt>
    <dgm:pt modelId="{78FC1470-95D1-4D6F-9D5C-E4EEDB90E245}" type="pres">
      <dgm:prSet presAssocID="{C6D8E535-732C-4D08-B086-794A5D39D6E8}" presName="linearFlow" presStyleCnt="0">
        <dgm:presLayoutVars>
          <dgm:dir/>
          <dgm:animLvl val="lvl"/>
          <dgm:resizeHandles val="exact"/>
        </dgm:presLayoutVars>
      </dgm:prSet>
      <dgm:spPr/>
      <dgm:t>
        <a:bodyPr/>
        <a:lstStyle/>
        <a:p>
          <a:endParaRPr lang="ru-RU"/>
        </a:p>
      </dgm:t>
    </dgm:pt>
    <dgm:pt modelId="{FA17A19E-A22A-4AE4-B247-3E8232F3EE28}" type="pres">
      <dgm:prSet presAssocID="{E1AFF1DD-1EB6-426C-8167-965F082BCD97}" presName="composite" presStyleCnt="0"/>
      <dgm:spPr/>
    </dgm:pt>
    <dgm:pt modelId="{CB30E3C8-2698-49F1-B360-5EBCB5627860}" type="pres">
      <dgm:prSet presAssocID="{E1AFF1DD-1EB6-426C-8167-965F082BCD97}" presName="parentText" presStyleLbl="alignNode1" presStyleIdx="0" presStyleCnt="3">
        <dgm:presLayoutVars>
          <dgm:chMax val="1"/>
          <dgm:bulletEnabled val="1"/>
        </dgm:presLayoutVars>
      </dgm:prSet>
      <dgm:spPr/>
      <dgm:t>
        <a:bodyPr/>
        <a:lstStyle/>
        <a:p>
          <a:endParaRPr lang="ru-RU"/>
        </a:p>
      </dgm:t>
    </dgm:pt>
    <dgm:pt modelId="{3ADE17C1-C55B-4BD5-AB08-82480420862A}" type="pres">
      <dgm:prSet presAssocID="{E1AFF1DD-1EB6-426C-8167-965F082BCD97}" presName="descendantText" presStyleLbl="alignAcc1" presStyleIdx="0" presStyleCnt="3">
        <dgm:presLayoutVars>
          <dgm:bulletEnabled val="1"/>
        </dgm:presLayoutVars>
      </dgm:prSet>
      <dgm:spPr/>
      <dgm:t>
        <a:bodyPr/>
        <a:lstStyle/>
        <a:p>
          <a:endParaRPr lang="ru-RU"/>
        </a:p>
      </dgm:t>
    </dgm:pt>
    <dgm:pt modelId="{102A225D-60ED-4069-B9C9-E0C4852E6088}" type="pres">
      <dgm:prSet presAssocID="{EC29B804-2D36-424D-A8A1-0A167866831E}" presName="sp" presStyleCnt="0"/>
      <dgm:spPr/>
    </dgm:pt>
    <dgm:pt modelId="{6FDF60A4-814C-4E1D-A590-3B3EDD9719BD}" type="pres">
      <dgm:prSet presAssocID="{DF1A0B8A-46B7-4366-8FCA-3983372E5E70}" presName="composite" presStyleCnt="0"/>
      <dgm:spPr/>
    </dgm:pt>
    <dgm:pt modelId="{61107AC6-A9D7-452C-B89C-0DA0DC669808}" type="pres">
      <dgm:prSet presAssocID="{DF1A0B8A-46B7-4366-8FCA-3983372E5E70}" presName="parentText" presStyleLbl="alignNode1" presStyleIdx="1" presStyleCnt="3">
        <dgm:presLayoutVars>
          <dgm:chMax val="1"/>
          <dgm:bulletEnabled val="1"/>
        </dgm:presLayoutVars>
      </dgm:prSet>
      <dgm:spPr/>
      <dgm:t>
        <a:bodyPr/>
        <a:lstStyle/>
        <a:p>
          <a:endParaRPr lang="ru-RU"/>
        </a:p>
      </dgm:t>
    </dgm:pt>
    <dgm:pt modelId="{F26B71DB-EE95-449B-B9F6-4DB07B659046}" type="pres">
      <dgm:prSet presAssocID="{DF1A0B8A-46B7-4366-8FCA-3983372E5E70}" presName="descendantText" presStyleLbl="alignAcc1" presStyleIdx="1" presStyleCnt="3">
        <dgm:presLayoutVars>
          <dgm:bulletEnabled val="1"/>
        </dgm:presLayoutVars>
      </dgm:prSet>
      <dgm:spPr/>
      <dgm:t>
        <a:bodyPr/>
        <a:lstStyle/>
        <a:p>
          <a:endParaRPr lang="ru-RU"/>
        </a:p>
      </dgm:t>
    </dgm:pt>
    <dgm:pt modelId="{DCE3B74F-80B1-4B2E-8B4B-EB3CCBEA9EDB}" type="pres">
      <dgm:prSet presAssocID="{F1FBAFF9-3302-4A47-A6C8-0F064572C9B1}" presName="sp" presStyleCnt="0"/>
      <dgm:spPr/>
    </dgm:pt>
    <dgm:pt modelId="{4A7DDC0D-AB81-4C76-AA97-17137DEB0AF4}" type="pres">
      <dgm:prSet presAssocID="{F1E8A4F2-7B60-4D77-A2B7-46427E0A8830}" presName="composite" presStyleCnt="0"/>
      <dgm:spPr/>
    </dgm:pt>
    <dgm:pt modelId="{A6855625-5FC1-487E-B37D-C49C7BAFD0AF}" type="pres">
      <dgm:prSet presAssocID="{F1E8A4F2-7B60-4D77-A2B7-46427E0A8830}" presName="parentText" presStyleLbl="alignNode1" presStyleIdx="2" presStyleCnt="3">
        <dgm:presLayoutVars>
          <dgm:chMax val="1"/>
          <dgm:bulletEnabled val="1"/>
        </dgm:presLayoutVars>
      </dgm:prSet>
      <dgm:spPr/>
      <dgm:t>
        <a:bodyPr/>
        <a:lstStyle/>
        <a:p>
          <a:endParaRPr lang="ru-RU"/>
        </a:p>
      </dgm:t>
    </dgm:pt>
    <dgm:pt modelId="{95FF33B1-4732-47BD-9C63-97130C3A90EA}" type="pres">
      <dgm:prSet presAssocID="{F1E8A4F2-7B60-4D77-A2B7-46427E0A8830}" presName="descendantText" presStyleLbl="alignAcc1" presStyleIdx="2" presStyleCnt="3">
        <dgm:presLayoutVars>
          <dgm:bulletEnabled val="1"/>
        </dgm:presLayoutVars>
      </dgm:prSet>
      <dgm:spPr/>
      <dgm:t>
        <a:bodyPr/>
        <a:lstStyle/>
        <a:p>
          <a:endParaRPr lang="ru-RU"/>
        </a:p>
      </dgm:t>
    </dgm:pt>
  </dgm:ptLst>
  <dgm:cxnLst>
    <dgm:cxn modelId="{11FA7F11-8F23-4216-8C8B-E47414F028FB}" type="presOf" srcId="{F1E8A4F2-7B60-4D77-A2B7-46427E0A8830}" destId="{A6855625-5FC1-487E-B37D-C49C7BAFD0AF}" srcOrd="0" destOrd="0" presId="urn:microsoft.com/office/officeart/2005/8/layout/chevron2"/>
    <dgm:cxn modelId="{68E1A1E5-FD03-4ADC-93B4-757FAE6D2BBB}" srcId="{E1AFF1DD-1EB6-426C-8167-965F082BCD97}" destId="{BFD84EC8-37B1-474B-8E7A-82E767D38CF2}" srcOrd="0" destOrd="0" parTransId="{F4668115-B540-4DD6-A39A-241A28A93C0C}" sibTransId="{00802FE8-D81A-4E4E-BEEF-69839CD55612}"/>
    <dgm:cxn modelId="{DCA12502-9D57-48EF-ADB7-7FCDFD08D512}" srcId="{DF1A0B8A-46B7-4366-8FCA-3983372E5E70}" destId="{6D4D8AFB-6422-4ED7-948D-60DDDF78FA11}" srcOrd="0" destOrd="0" parTransId="{D26DF76F-1C32-4DD8-9458-BFC809B48E6B}" sibTransId="{385F8936-4880-4C01-92C5-3405BC37235F}"/>
    <dgm:cxn modelId="{46B37248-485E-4F2D-8CB5-504886925977}" srcId="{F1E8A4F2-7B60-4D77-A2B7-46427E0A8830}" destId="{79665ACC-8976-4F1E-893C-87719853FC90}" srcOrd="0" destOrd="0" parTransId="{0F1C1369-A5E5-4E65-A09A-69AA60FBE783}" sibTransId="{939C19C7-46D7-4987-A69D-A9BA3D893BBB}"/>
    <dgm:cxn modelId="{0DD79035-3A56-4445-845E-B946A7FC10C2}" srcId="{C6D8E535-732C-4D08-B086-794A5D39D6E8}" destId="{E1AFF1DD-1EB6-426C-8167-965F082BCD97}" srcOrd="0" destOrd="0" parTransId="{AF5E1D93-20EB-4DB0-BA7A-49DC1E4BD459}" sibTransId="{EC29B804-2D36-424D-A8A1-0A167866831E}"/>
    <dgm:cxn modelId="{63AB6C90-2D40-44D7-BE5B-EA38096A51A9}" type="presOf" srcId="{C6D8E535-732C-4D08-B086-794A5D39D6E8}" destId="{78FC1470-95D1-4D6F-9D5C-E4EEDB90E245}" srcOrd="0" destOrd="0" presId="urn:microsoft.com/office/officeart/2005/8/layout/chevron2"/>
    <dgm:cxn modelId="{AEFA547E-CEB4-4D53-80B5-AE0F8EBCE949}" type="presOf" srcId="{6D4D8AFB-6422-4ED7-948D-60DDDF78FA11}" destId="{F26B71DB-EE95-449B-B9F6-4DB07B659046}" srcOrd="0" destOrd="0" presId="urn:microsoft.com/office/officeart/2005/8/layout/chevron2"/>
    <dgm:cxn modelId="{B3856BD8-50C6-4F04-8A58-B1A61584A601}" srcId="{C6D8E535-732C-4D08-B086-794A5D39D6E8}" destId="{F1E8A4F2-7B60-4D77-A2B7-46427E0A8830}" srcOrd="2" destOrd="0" parTransId="{BADD8451-521E-48EF-BE9C-A4ACB5A1917F}" sibTransId="{5116A0F9-6418-4B99-BE6F-092E7230E582}"/>
    <dgm:cxn modelId="{1ACB2098-582A-4B2C-A1F4-6F117B87D246}" type="presOf" srcId="{DF1A0B8A-46B7-4366-8FCA-3983372E5E70}" destId="{61107AC6-A9D7-452C-B89C-0DA0DC669808}" srcOrd="0" destOrd="0" presId="urn:microsoft.com/office/officeart/2005/8/layout/chevron2"/>
    <dgm:cxn modelId="{1544F67D-2371-4C77-8043-21371A017438}" type="presOf" srcId="{BFD84EC8-37B1-474B-8E7A-82E767D38CF2}" destId="{3ADE17C1-C55B-4BD5-AB08-82480420862A}" srcOrd="0" destOrd="0" presId="urn:microsoft.com/office/officeart/2005/8/layout/chevron2"/>
    <dgm:cxn modelId="{F1FF7262-C059-4108-BCF2-03F980C6471C}" type="presOf" srcId="{79665ACC-8976-4F1E-893C-87719853FC90}" destId="{95FF33B1-4732-47BD-9C63-97130C3A90EA}" srcOrd="0" destOrd="0" presId="urn:microsoft.com/office/officeart/2005/8/layout/chevron2"/>
    <dgm:cxn modelId="{1AFEC507-774B-4D6A-A594-0E353EEC9F7B}" type="presOf" srcId="{E1AFF1DD-1EB6-426C-8167-965F082BCD97}" destId="{CB30E3C8-2698-49F1-B360-5EBCB5627860}" srcOrd="0" destOrd="0" presId="urn:microsoft.com/office/officeart/2005/8/layout/chevron2"/>
    <dgm:cxn modelId="{59DA2F18-A896-43A9-A2BA-4A633F94B0CC}" srcId="{C6D8E535-732C-4D08-B086-794A5D39D6E8}" destId="{DF1A0B8A-46B7-4366-8FCA-3983372E5E70}" srcOrd="1" destOrd="0" parTransId="{04576033-8C21-4E4D-B85C-CE3B6FB76A5E}" sibTransId="{F1FBAFF9-3302-4A47-A6C8-0F064572C9B1}"/>
    <dgm:cxn modelId="{83760219-878B-4C01-BB33-A9148C62F2E8}" type="presParOf" srcId="{78FC1470-95D1-4D6F-9D5C-E4EEDB90E245}" destId="{FA17A19E-A22A-4AE4-B247-3E8232F3EE28}" srcOrd="0" destOrd="0" presId="urn:microsoft.com/office/officeart/2005/8/layout/chevron2"/>
    <dgm:cxn modelId="{7148340A-94CB-46B4-86B4-5DAD146687D0}" type="presParOf" srcId="{FA17A19E-A22A-4AE4-B247-3E8232F3EE28}" destId="{CB30E3C8-2698-49F1-B360-5EBCB5627860}" srcOrd="0" destOrd="0" presId="urn:microsoft.com/office/officeart/2005/8/layout/chevron2"/>
    <dgm:cxn modelId="{503BFC8C-D3D8-42F3-8CBD-8B1226E0F1E0}" type="presParOf" srcId="{FA17A19E-A22A-4AE4-B247-3E8232F3EE28}" destId="{3ADE17C1-C55B-4BD5-AB08-82480420862A}" srcOrd="1" destOrd="0" presId="urn:microsoft.com/office/officeart/2005/8/layout/chevron2"/>
    <dgm:cxn modelId="{521C51A5-28BE-4459-A651-8A52FB4D0AF3}" type="presParOf" srcId="{78FC1470-95D1-4D6F-9D5C-E4EEDB90E245}" destId="{102A225D-60ED-4069-B9C9-E0C4852E6088}" srcOrd="1" destOrd="0" presId="urn:microsoft.com/office/officeart/2005/8/layout/chevron2"/>
    <dgm:cxn modelId="{75623C3C-7761-4A58-A54A-8D9940C01C8B}" type="presParOf" srcId="{78FC1470-95D1-4D6F-9D5C-E4EEDB90E245}" destId="{6FDF60A4-814C-4E1D-A590-3B3EDD9719BD}" srcOrd="2" destOrd="0" presId="urn:microsoft.com/office/officeart/2005/8/layout/chevron2"/>
    <dgm:cxn modelId="{7B66D613-D56A-472E-803B-97D23C29BD93}" type="presParOf" srcId="{6FDF60A4-814C-4E1D-A590-3B3EDD9719BD}" destId="{61107AC6-A9D7-452C-B89C-0DA0DC669808}" srcOrd="0" destOrd="0" presId="urn:microsoft.com/office/officeart/2005/8/layout/chevron2"/>
    <dgm:cxn modelId="{1349AC5B-3D91-4ED9-A0CE-512A2A0280C1}" type="presParOf" srcId="{6FDF60A4-814C-4E1D-A590-3B3EDD9719BD}" destId="{F26B71DB-EE95-449B-B9F6-4DB07B659046}" srcOrd="1" destOrd="0" presId="urn:microsoft.com/office/officeart/2005/8/layout/chevron2"/>
    <dgm:cxn modelId="{9830BC84-694A-4AD8-8579-95EF6653E525}" type="presParOf" srcId="{78FC1470-95D1-4D6F-9D5C-E4EEDB90E245}" destId="{DCE3B74F-80B1-4B2E-8B4B-EB3CCBEA9EDB}" srcOrd="3" destOrd="0" presId="urn:microsoft.com/office/officeart/2005/8/layout/chevron2"/>
    <dgm:cxn modelId="{01BADB7E-760F-4020-9D32-C72CCA3A81ED}" type="presParOf" srcId="{78FC1470-95D1-4D6F-9D5C-E4EEDB90E245}" destId="{4A7DDC0D-AB81-4C76-AA97-17137DEB0AF4}" srcOrd="4" destOrd="0" presId="urn:microsoft.com/office/officeart/2005/8/layout/chevron2"/>
    <dgm:cxn modelId="{B7016B40-F66E-4045-AD53-278CF96038F5}" type="presParOf" srcId="{4A7DDC0D-AB81-4C76-AA97-17137DEB0AF4}" destId="{A6855625-5FC1-487E-B37D-C49C7BAFD0AF}" srcOrd="0" destOrd="0" presId="urn:microsoft.com/office/officeart/2005/8/layout/chevron2"/>
    <dgm:cxn modelId="{B055105A-4F7D-49DA-8FCE-2F7B3A6AEAEA}" type="presParOf" srcId="{4A7DDC0D-AB81-4C76-AA97-17137DEB0AF4}" destId="{95FF33B1-4732-47BD-9C63-97130C3A90E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532CE-7F55-4D76-8645-3841BBBD3DF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BD9C9359-CD3D-4D8A-8B3E-54483B7C8ED3}">
      <dgm:prSet custT="1"/>
      <dgm:spPr/>
      <dgm:t>
        <a:bodyPr/>
        <a:lstStyle/>
        <a:p>
          <a:pPr rtl="0"/>
          <a:r>
            <a:rPr lang="ru-RU" sz="2000" dirty="0">
              <a:latin typeface="Times New Roman" panose="02020603050405020304" pitchFamily="18" charset="0"/>
              <a:cs typeface="Times New Roman" panose="02020603050405020304" pitchFamily="18" charset="0"/>
            </a:rPr>
            <a:t>НИЗКОКАЧЕСТВЕННОЕ БЛАГОУСТРОЙСТВО</a:t>
          </a:r>
        </a:p>
      </dgm:t>
    </dgm:pt>
    <dgm:pt modelId="{9F8ABA44-F0BC-41B3-B2CC-5C8AA496289D}" type="parTrans" cxnId="{BEEBA5FB-7EDF-413A-8962-55BF429F318A}">
      <dgm:prSet/>
      <dgm:spPr/>
      <dgm:t>
        <a:bodyPr/>
        <a:lstStyle/>
        <a:p>
          <a:endParaRPr lang="ru-RU"/>
        </a:p>
      </dgm:t>
    </dgm:pt>
    <dgm:pt modelId="{E1DF733D-C1D7-4F17-8451-A529980205DD}" type="sibTrans" cxnId="{BEEBA5FB-7EDF-413A-8962-55BF429F318A}">
      <dgm:prSet/>
      <dgm:spPr/>
      <dgm:t>
        <a:bodyPr/>
        <a:lstStyle/>
        <a:p>
          <a:endParaRPr lang="ru-RU"/>
        </a:p>
      </dgm:t>
    </dgm:pt>
    <dgm:pt modelId="{279DCC13-AEFD-41EB-9698-64923BCB4B78}" type="pres">
      <dgm:prSet presAssocID="{70E532CE-7F55-4D76-8645-3841BBBD3DF4}" presName="linear" presStyleCnt="0">
        <dgm:presLayoutVars>
          <dgm:animLvl val="lvl"/>
          <dgm:resizeHandles val="exact"/>
        </dgm:presLayoutVars>
      </dgm:prSet>
      <dgm:spPr/>
      <dgm:t>
        <a:bodyPr/>
        <a:lstStyle/>
        <a:p>
          <a:endParaRPr lang="ru-RU"/>
        </a:p>
      </dgm:t>
    </dgm:pt>
    <dgm:pt modelId="{5A9B7867-1CB3-40C5-9635-AD9E3EF54C87}" type="pres">
      <dgm:prSet presAssocID="{BD9C9359-CD3D-4D8A-8B3E-54483B7C8ED3}" presName="parentText" presStyleLbl="node1" presStyleIdx="0" presStyleCnt="1">
        <dgm:presLayoutVars>
          <dgm:chMax val="0"/>
          <dgm:bulletEnabled val="1"/>
        </dgm:presLayoutVars>
      </dgm:prSet>
      <dgm:spPr/>
      <dgm:t>
        <a:bodyPr/>
        <a:lstStyle/>
        <a:p>
          <a:endParaRPr lang="ru-RU"/>
        </a:p>
      </dgm:t>
    </dgm:pt>
  </dgm:ptLst>
  <dgm:cxnLst>
    <dgm:cxn modelId="{06C0965F-987E-4970-9C34-B6E680B14227}" type="presOf" srcId="{BD9C9359-CD3D-4D8A-8B3E-54483B7C8ED3}" destId="{5A9B7867-1CB3-40C5-9635-AD9E3EF54C87}" srcOrd="0" destOrd="0" presId="urn:microsoft.com/office/officeart/2005/8/layout/vList2"/>
    <dgm:cxn modelId="{BEEBA5FB-7EDF-413A-8962-55BF429F318A}" srcId="{70E532CE-7F55-4D76-8645-3841BBBD3DF4}" destId="{BD9C9359-CD3D-4D8A-8B3E-54483B7C8ED3}" srcOrd="0" destOrd="0" parTransId="{9F8ABA44-F0BC-41B3-B2CC-5C8AA496289D}" sibTransId="{E1DF733D-C1D7-4F17-8451-A529980205DD}"/>
    <dgm:cxn modelId="{C550715B-9393-477A-820F-5B50BE66DFF3}" type="presOf" srcId="{70E532CE-7F55-4D76-8645-3841BBBD3DF4}" destId="{279DCC13-AEFD-41EB-9698-64923BCB4B78}" srcOrd="0" destOrd="0" presId="urn:microsoft.com/office/officeart/2005/8/layout/vList2"/>
    <dgm:cxn modelId="{9DCED894-A047-425B-BEFA-731DE6EB5805}" type="presParOf" srcId="{279DCC13-AEFD-41EB-9698-64923BCB4B78}" destId="{5A9B7867-1CB3-40C5-9635-AD9E3EF54C87}"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913B1-2866-4325-8A2C-3AA34E6AB15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EE8D3180-754A-4D9B-8327-A91C2A63B998}">
      <dgm:prSet custT="1"/>
      <dgm:spPr>
        <a:ln>
          <a:noFill/>
        </a:ln>
      </dgm:spPr>
      <dgm:t>
        <a:bodyPr/>
        <a:lstStyle/>
        <a:p>
          <a:pPr rtl="0"/>
          <a:r>
            <a:rPr lang="ru-RU" sz="2000" dirty="0">
              <a:latin typeface="Times New Roman" panose="02020603050405020304" pitchFamily="18" charset="0"/>
              <a:cs typeface="Times New Roman" panose="02020603050405020304" pitchFamily="18" charset="0"/>
            </a:rPr>
            <a:t>ВЫСОКОКАЧЕСТВЕННОЕ БЛАГОУСТРОУСТВО</a:t>
          </a:r>
        </a:p>
      </dgm:t>
    </dgm:pt>
    <dgm:pt modelId="{C37B1D69-286A-4FFC-82E1-AA21CA55AC25}" type="parTrans" cxnId="{9A3CEF94-7404-48F5-ABB2-E36BBBC4B842}">
      <dgm:prSet/>
      <dgm:spPr/>
      <dgm:t>
        <a:bodyPr/>
        <a:lstStyle/>
        <a:p>
          <a:endParaRPr lang="ru-RU"/>
        </a:p>
      </dgm:t>
    </dgm:pt>
    <dgm:pt modelId="{6B9C81D2-6C98-457D-BE8A-E8F495C7D11E}" type="sibTrans" cxnId="{9A3CEF94-7404-48F5-ABB2-E36BBBC4B842}">
      <dgm:prSet/>
      <dgm:spPr/>
      <dgm:t>
        <a:bodyPr/>
        <a:lstStyle/>
        <a:p>
          <a:endParaRPr lang="ru-RU"/>
        </a:p>
      </dgm:t>
    </dgm:pt>
    <dgm:pt modelId="{54F1BA36-11BF-47F7-9100-80FBBB6B57EA}" type="pres">
      <dgm:prSet presAssocID="{71F913B1-2866-4325-8A2C-3AA34E6AB15F}" presName="linear" presStyleCnt="0">
        <dgm:presLayoutVars>
          <dgm:animLvl val="lvl"/>
          <dgm:resizeHandles val="exact"/>
        </dgm:presLayoutVars>
      </dgm:prSet>
      <dgm:spPr/>
      <dgm:t>
        <a:bodyPr/>
        <a:lstStyle/>
        <a:p>
          <a:endParaRPr lang="ru-RU"/>
        </a:p>
      </dgm:t>
    </dgm:pt>
    <dgm:pt modelId="{52E43FC4-971A-4679-A456-DFEFDDDA2182}" type="pres">
      <dgm:prSet presAssocID="{EE8D3180-754A-4D9B-8327-A91C2A63B998}" presName="parentText" presStyleLbl="node1" presStyleIdx="0" presStyleCnt="1">
        <dgm:presLayoutVars>
          <dgm:chMax val="0"/>
          <dgm:bulletEnabled val="1"/>
        </dgm:presLayoutVars>
      </dgm:prSet>
      <dgm:spPr/>
      <dgm:t>
        <a:bodyPr/>
        <a:lstStyle/>
        <a:p>
          <a:endParaRPr lang="ru-RU"/>
        </a:p>
      </dgm:t>
    </dgm:pt>
  </dgm:ptLst>
  <dgm:cxnLst>
    <dgm:cxn modelId="{D5B89207-2AA8-4898-95AC-DE28CC391B96}" type="presOf" srcId="{EE8D3180-754A-4D9B-8327-A91C2A63B998}" destId="{52E43FC4-971A-4679-A456-DFEFDDDA2182}" srcOrd="0" destOrd="0" presId="urn:microsoft.com/office/officeart/2005/8/layout/vList2"/>
    <dgm:cxn modelId="{47115E5C-5B5A-43B0-9787-A57F43A3A047}" type="presOf" srcId="{71F913B1-2866-4325-8A2C-3AA34E6AB15F}" destId="{54F1BA36-11BF-47F7-9100-80FBBB6B57EA}" srcOrd="0" destOrd="0" presId="urn:microsoft.com/office/officeart/2005/8/layout/vList2"/>
    <dgm:cxn modelId="{9A3CEF94-7404-48F5-ABB2-E36BBBC4B842}" srcId="{71F913B1-2866-4325-8A2C-3AA34E6AB15F}" destId="{EE8D3180-754A-4D9B-8327-A91C2A63B998}" srcOrd="0" destOrd="0" parTransId="{C37B1D69-286A-4FFC-82E1-AA21CA55AC25}" sibTransId="{6B9C81D2-6C98-457D-BE8A-E8F495C7D11E}"/>
    <dgm:cxn modelId="{DC06E90A-1788-4EE4-A2AD-9972533E709D}" type="presParOf" srcId="{54F1BA36-11BF-47F7-9100-80FBBB6B57EA}" destId="{52E43FC4-971A-4679-A456-DFEFDDDA2182}" srcOrd="0" destOrd="0" presId="urn:microsoft.com/office/officeart/2005/8/layout/vList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91A732-EE8F-4AD2-AD36-9A1C2525B51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96E0A19-3011-47A3-98CE-EB113E333896}">
      <dgm:prSet custT="1"/>
      <dgm:spPr/>
      <dgm:t>
        <a:bodyPr/>
        <a:lstStyle/>
        <a:p>
          <a:pPr rtl="0"/>
          <a:r>
            <a:rPr lang="ru-RU" sz="2000" dirty="0">
              <a:latin typeface="Times New Roman" panose="02020603050405020304" pitchFamily="18" charset="0"/>
              <a:cs typeface="Times New Roman" panose="02020603050405020304" pitchFamily="18" charset="0"/>
            </a:rPr>
            <a:t>СРЕДНЕЭТАЖНАЯ ЗАСТРОЙКА</a:t>
          </a:r>
          <a:endParaRPr lang="ru-RU" sz="1500" dirty="0">
            <a:latin typeface="Times New Roman" panose="02020603050405020304" pitchFamily="18" charset="0"/>
            <a:cs typeface="Times New Roman" panose="02020603050405020304" pitchFamily="18" charset="0"/>
          </a:endParaRPr>
        </a:p>
      </dgm:t>
    </dgm:pt>
    <dgm:pt modelId="{6DCECB2B-A4E9-4B93-96E5-0290B02784D8}" type="parTrans" cxnId="{5C1C2DEE-7B0C-4878-8FF7-7F900E5B7588}">
      <dgm:prSet/>
      <dgm:spPr/>
      <dgm:t>
        <a:bodyPr/>
        <a:lstStyle/>
        <a:p>
          <a:endParaRPr lang="ru-RU"/>
        </a:p>
      </dgm:t>
    </dgm:pt>
    <dgm:pt modelId="{6EBAF08D-F471-4F95-AEC5-9B37F6D583CC}" type="sibTrans" cxnId="{5C1C2DEE-7B0C-4878-8FF7-7F900E5B7588}">
      <dgm:prSet/>
      <dgm:spPr/>
      <dgm:t>
        <a:bodyPr/>
        <a:lstStyle/>
        <a:p>
          <a:endParaRPr lang="ru-RU"/>
        </a:p>
      </dgm:t>
    </dgm:pt>
    <dgm:pt modelId="{ED45FAF4-5F2A-4B48-9A3F-BE3ACB9EE51B}" type="pres">
      <dgm:prSet presAssocID="{E791A732-EE8F-4AD2-AD36-9A1C2525B517}" presName="linear" presStyleCnt="0">
        <dgm:presLayoutVars>
          <dgm:animLvl val="lvl"/>
          <dgm:resizeHandles val="exact"/>
        </dgm:presLayoutVars>
      </dgm:prSet>
      <dgm:spPr/>
      <dgm:t>
        <a:bodyPr/>
        <a:lstStyle/>
        <a:p>
          <a:endParaRPr lang="ru-RU"/>
        </a:p>
      </dgm:t>
    </dgm:pt>
    <dgm:pt modelId="{96AD7D72-2755-4103-B791-1A5699E0CB7F}" type="pres">
      <dgm:prSet presAssocID="{396E0A19-3011-47A3-98CE-EB113E333896}" presName="parentText" presStyleLbl="node1" presStyleIdx="0" presStyleCnt="1" custLinFactNeighborX="2089" custLinFactNeighborY="-35711">
        <dgm:presLayoutVars>
          <dgm:chMax val="0"/>
          <dgm:bulletEnabled val="1"/>
        </dgm:presLayoutVars>
      </dgm:prSet>
      <dgm:spPr/>
      <dgm:t>
        <a:bodyPr/>
        <a:lstStyle/>
        <a:p>
          <a:endParaRPr lang="ru-RU"/>
        </a:p>
      </dgm:t>
    </dgm:pt>
  </dgm:ptLst>
  <dgm:cxnLst>
    <dgm:cxn modelId="{2406CC45-F9D5-409C-95FA-5757CD4B8F39}" type="presOf" srcId="{396E0A19-3011-47A3-98CE-EB113E333896}" destId="{96AD7D72-2755-4103-B791-1A5699E0CB7F}" srcOrd="0" destOrd="0" presId="urn:microsoft.com/office/officeart/2005/8/layout/vList2"/>
    <dgm:cxn modelId="{AE38A510-4D83-4A70-BA5B-944C3BCFDCE6}" type="presOf" srcId="{E791A732-EE8F-4AD2-AD36-9A1C2525B517}" destId="{ED45FAF4-5F2A-4B48-9A3F-BE3ACB9EE51B}" srcOrd="0" destOrd="0" presId="urn:microsoft.com/office/officeart/2005/8/layout/vList2"/>
    <dgm:cxn modelId="{5C1C2DEE-7B0C-4878-8FF7-7F900E5B7588}" srcId="{E791A732-EE8F-4AD2-AD36-9A1C2525B517}" destId="{396E0A19-3011-47A3-98CE-EB113E333896}" srcOrd="0" destOrd="0" parTransId="{6DCECB2B-A4E9-4B93-96E5-0290B02784D8}" sibTransId="{6EBAF08D-F471-4F95-AEC5-9B37F6D583CC}"/>
    <dgm:cxn modelId="{5E56C0F3-AC21-4CA3-988E-285EFD999B98}" type="presParOf" srcId="{ED45FAF4-5F2A-4B48-9A3F-BE3ACB9EE51B}" destId="{96AD7D72-2755-4103-B791-1A5699E0CB7F}"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F7F937-9697-4680-A3BB-54419E5CD99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75DCD267-5432-4AC8-97A9-9AA0298881AF}">
      <dgm:prSet custT="1"/>
      <dgm:spPr/>
      <dgm:t>
        <a:bodyPr/>
        <a:lstStyle/>
        <a:p>
          <a:pPr rtl="0"/>
          <a:r>
            <a:rPr lang="ru-RU" sz="2000" dirty="0">
              <a:latin typeface="Times New Roman" panose="02020603050405020304" pitchFamily="18" charset="0"/>
              <a:cs typeface="Times New Roman" panose="02020603050405020304" pitchFamily="18" charset="0"/>
            </a:rPr>
            <a:t>КВАРТАЛЬНАЯ ЗАСТРОЙКА</a:t>
          </a:r>
        </a:p>
      </dgm:t>
    </dgm:pt>
    <dgm:pt modelId="{246F7A7A-8099-4F9E-B128-5FF61C671473}" type="parTrans" cxnId="{B244E52D-11CC-41FD-98A0-700ED8679B6A}">
      <dgm:prSet/>
      <dgm:spPr/>
      <dgm:t>
        <a:bodyPr/>
        <a:lstStyle/>
        <a:p>
          <a:endParaRPr lang="ru-RU"/>
        </a:p>
      </dgm:t>
    </dgm:pt>
    <dgm:pt modelId="{EA4A767E-D7EA-4D1F-85FC-59EA640B7C67}" type="sibTrans" cxnId="{B244E52D-11CC-41FD-98A0-700ED8679B6A}">
      <dgm:prSet/>
      <dgm:spPr/>
      <dgm:t>
        <a:bodyPr/>
        <a:lstStyle/>
        <a:p>
          <a:endParaRPr lang="ru-RU"/>
        </a:p>
      </dgm:t>
    </dgm:pt>
    <dgm:pt modelId="{B9CF7AED-B654-4104-9EE9-A694487D0BEE}" type="pres">
      <dgm:prSet presAssocID="{BCF7F937-9697-4680-A3BB-54419E5CD994}" presName="linear" presStyleCnt="0">
        <dgm:presLayoutVars>
          <dgm:animLvl val="lvl"/>
          <dgm:resizeHandles val="exact"/>
        </dgm:presLayoutVars>
      </dgm:prSet>
      <dgm:spPr/>
      <dgm:t>
        <a:bodyPr/>
        <a:lstStyle/>
        <a:p>
          <a:endParaRPr lang="ru-RU"/>
        </a:p>
      </dgm:t>
    </dgm:pt>
    <dgm:pt modelId="{7AC6E511-CD0C-420E-84DE-EEC39D882305}" type="pres">
      <dgm:prSet presAssocID="{75DCD267-5432-4AC8-97A9-9AA0298881AF}" presName="parentText" presStyleLbl="node1" presStyleIdx="0" presStyleCnt="1">
        <dgm:presLayoutVars>
          <dgm:chMax val="0"/>
          <dgm:bulletEnabled val="1"/>
        </dgm:presLayoutVars>
      </dgm:prSet>
      <dgm:spPr/>
      <dgm:t>
        <a:bodyPr/>
        <a:lstStyle/>
        <a:p>
          <a:endParaRPr lang="ru-RU"/>
        </a:p>
      </dgm:t>
    </dgm:pt>
  </dgm:ptLst>
  <dgm:cxnLst>
    <dgm:cxn modelId="{B244E52D-11CC-41FD-98A0-700ED8679B6A}" srcId="{BCF7F937-9697-4680-A3BB-54419E5CD994}" destId="{75DCD267-5432-4AC8-97A9-9AA0298881AF}" srcOrd="0" destOrd="0" parTransId="{246F7A7A-8099-4F9E-B128-5FF61C671473}" sibTransId="{EA4A767E-D7EA-4D1F-85FC-59EA640B7C67}"/>
    <dgm:cxn modelId="{0F20E0D3-DF30-41DF-BC84-A61B78EAD4AB}" type="presOf" srcId="{BCF7F937-9697-4680-A3BB-54419E5CD994}" destId="{B9CF7AED-B654-4104-9EE9-A694487D0BEE}" srcOrd="0" destOrd="0" presId="urn:microsoft.com/office/officeart/2005/8/layout/vList2"/>
    <dgm:cxn modelId="{2AD836CD-04A3-4644-AC7A-513ADB711B53}" type="presOf" srcId="{75DCD267-5432-4AC8-97A9-9AA0298881AF}" destId="{7AC6E511-CD0C-420E-84DE-EEC39D882305}" srcOrd="0" destOrd="0" presId="urn:microsoft.com/office/officeart/2005/8/layout/vList2"/>
    <dgm:cxn modelId="{B4447FF3-FCC5-4B88-BC64-E94CAF171231}" type="presParOf" srcId="{B9CF7AED-B654-4104-9EE9-A694487D0BEE}" destId="{7AC6E511-CD0C-420E-84DE-EEC39D882305}"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6B5D41-8D35-4762-9452-4B90DF5275A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9BD74791-71DC-4B30-B09B-063E85A08CEC}">
      <dgm:prSet custT="1"/>
      <dgm:spPr/>
      <dgm:t>
        <a:bodyPr/>
        <a:lstStyle/>
        <a:p>
          <a:pPr rtl="0"/>
          <a:r>
            <a:rPr lang="ru-RU" sz="2000" dirty="0">
              <a:latin typeface="Times New Roman" panose="02020603050405020304" pitchFamily="18" charset="0"/>
              <a:cs typeface="Times New Roman" panose="02020603050405020304" pitchFamily="18" charset="0"/>
            </a:rPr>
            <a:t>МИКРОРАЙОННАЯ ЗАСТРОЙКА</a:t>
          </a:r>
        </a:p>
      </dgm:t>
    </dgm:pt>
    <dgm:pt modelId="{44FCD3F9-5902-4E0B-A954-279BFCAB1BDC}" type="parTrans" cxnId="{3CE39AB0-3C89-436D-9D49-C6D7C41CE57F}">
      <dgm:prSet/>
      <dgm:spPr/>
      <dgm:t>
        <a:bodyPr/>
        <a:lstStyle/>
        <a:p>
          <a:endParaRPr lang="ru-RU"/>
        </a:p>
      </dgm:t>
    </dgm:pt>
    <dgm:pt modelId="{77DBCABD-DD73-4B1D-A228-CEA141145516}" type="sibTrans" cxnId="{3CE39AB0-3C89-436D-9D49-C6D7C41CE57F}">
      <dgm:prSet/>
      <dgm:spPr/>
      <dgm:t>
        <a:bodyPr/>
        <a:lstStyle/>
        <a:p>
          <a:endParaRPr lang="ru-RU"/>
        </a:p>
      </dgm:t>
    </dgm:pt>
    <dgm:pt modelId="{A7495C4D-7271-4737-B59B-B377DCFA3F3E}" type="pres">
      <dgm:prSet presAssocID="{776B5D41-8D35-4762-9452-4B90DF5275A3}" presName="linear" presStyleCnt="0">
        <dgm:presLayoutVars>
          <dgm:animLvl val="lvl"/>
          <dgm:resizeHandles val="exact"/>
        </dgm:presLayoutVars>
      </dgm:prSet>
      <dgm:spPr/>
      <dgm:t>
        <a:bodyPr/>
        <a:lstStyle/>
        <a:p>
          <a:endParaRPr lang="ru-RU"/>
        </a:p>
      </dgm:t>
    </dgm:pt>
    <dgm:pt modelId="{A811A5EB-2CDE-4F20-BB6A-E0304EF4622B}" type="pres">
      <dgm:prSet presAssocID="{9BD74791-71DC-4B30-B09B-063E85A08CEC}" presName="parentText" presStyleLbl="node1" presStyleIdx="0" presStyleCnt="1">
        <dgm:presLayoutVars>
          <dgm:chMax val="0"/>
          <dgm:bulletEnabled val="1"/>
        </dgm:presLayoutVars>
      </dgm:prSet>
      <dgm:spPr/>
      <dgm:t>
        <a:bodyPr/>
        <a:lstStyle/>
        <a:p>
          <a:endParaRPr lang="ru-RU"/>
        </a:p>
      </dgm:t>
    </dgm:pt>
  </dgm:ptLst>
  <dgm:cxnLst>
    <dgm:cxn modelId="{F43E33DD-09E9-470B-9B36-C1E5A7B56361}" type="presOf" srcId="{9BD74791-71DC-4B30-B09B-063E85A08CEC}" destId="{A811A5EB-2CDE-4F20-BB6A-E0304EF4622B}" srcOrd="0" destOrd="0" presId="urn:microsoft.com/office/officeart/2005/8/layout/vList2"/>
    <dgm:cxn modelId="{3CE39AB0-3C89-436D-9D49-C6D7C41CE57F}" srcId="{776B5D41-8D35-4762-9452-4B90DF5275A3}" destId="{9BD74791-71DC-4B30-B09B-063E85A08CEC}" srcOrd="0" destOrd="0" parTransId="{44FCD3F9-5902-4E0B-A954-279BFCAB1BDC}" sibTransId="{77DBCABD-DD73-4B1D-A228-CEA141145516}"/>
    <dgm:cxn modelId="{3D18F5A9-314F-4656-BACC-7E09864B9061}" type="presOf" srcId="{776B5D41-8D35-4762-9452-4B90DF5275A3}" destId="{A7495C4D-7271-4737-B59B-B377DCFA3F3E}" srcOrd="0" destOrd="0" presId="urn:microsoft.com/office/officeart/2005/8/layout/vList2"/>
    <dgm:cxn modelId="{A4C8E1B6-61CF-4A93-A5A3-EA779C37B9B1}" type="presParOf" srcId="{A7495C4D-7271-4737-B59B-B377DCFA3F3E}" destId="{A811A5EB-2CDE-4F20-BB6A-E0304EF4622B}"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30E3C8-2698-49F1-B360-5EBCB5627860}">
      <dsp:nvSpPr>
        <dsp:cNvPr id="0" name=""/>
        <dsp:cNvSpPr/>
      </dsp:nvSpPr>
      <dsp:spPr>
        <a:xfrm rot="5400000">
          <a:off x="-222429" y="225592"/>
          <a:ext cx="1482862" cy="103800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ru-RU" sz="4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222429" y="225592"/>
        <a:ext cx="1482862" cy="1038004"/>
      </dsp:txXfrm>
    </dsp:sp>
    <dsp:sp modelId="{3ADE17C1-C55B-4BD5-AB08-82480420862A}">
      <dsp:nvSpPr>
        <dsp:cNvPr id="0" name=""/>
        <dsp:cNvSpPr/>
      </dsp:nvSpPr>
      <dsp:spPr>
        <a:xfrm rot="5400000">
          <a:off x="3084818" y="-2043650"/>
          <a:ext cx="964367" cy="50579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a:latin typeface="Times New Roman" panose="02020603050405020304" pitchFamily="18" charset="0"/>
              <a:cs typeface="Times New Roman" panose="02020603050405020304" pitchFamily="18" charset="0"/>
            </a:rPr>
            <a:t>Высокая </a:t>
          </a:r>
          <a:r>
            <a:rPr lang="ru-RU" sz="2800" kern="1200" dirty="0" err="1">
              <a:latin typeface="Times New Roman" panose="02020603050405020304" pitchFamily="18" charset="0"/>
              <a:cs typeface="Times New Roman" panose="02020603050405020304" pitchFamily="18" charset="0"/>
            </a:rPr>
            <a:t>многоэтажность</a:t>
          </a:r>
          <a:endParaRPr lang="ru-RU" sz="2800" kern="1200" dirty="0">
            <a:latin typeface="Times New Roman" panose="02020603050405020304" pitchFamily="18" charset="0"/>
            <a:cs typeface="Times New Roman" panose="02020603050405020304" pitchFamily="18" charset="0"/>
          </a:endParaRPr>
        </a:p>
      </dsp:txBody>
      <dsp:txXfrm rot="5400000">
        <a:off x="3084818" y="-2043650"/>
        <a:ext cx="964367" cy="5057995"/>
      </dsp:txXfrm>
    </dsp:sp>
    <dsp:sp modelId="{61107AC6-A9D7-452C-B89C-0DA0DC669808}">
      <dsp:nvSpPr>
        <dsp:cNvPr id="0" name=""/>
        <dsp:cNvSpPr/>
      </dsp:nvSpPr>
      <dsp:spPr>
        <a:xfrm rot="5400000">
          <a:off x="-222429" y="1512997"/>
          <a:ext cx="1482862" cy="103800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ru-RU" sz="4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222429" y="1512997"/>
        <a:ext cx="1482862" cy="1038004"/>
      </dsp:txXfrm>
    </dsp:sp>
    <dsp:sp modelId="{F26B71DB-EE95-449B-B9F6-4DB07B659046}">
      <dsp:nvSpPr>
        <dsp:cNvPr id="0" name=""/>
        <dsp:cNvSpPr/>
      </dsp:nvSpPr>
      <dsp:spPr>
        <a:xfrm rot="5400000">
          <a:off x="3085071" y="-756498"/>
          <a:ext cx="963860" cy="50579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a:latin typeface="Times New Roman" panose="02020603050405020304" pitchFamily="18" charset="0"/>
              <a:cs typeface="Times New Roman" panose="02020603050405020304" pitchFamily="18" charset="0"/>
            </a:rPr>
            <a:t>Микрорайонный тип застройки</a:t>
          </a:r>
        </a:p>
      </dsp:txBody>
      <dsp:txXfrm rot="5400000">
        <a:off x="3085071" y="-756498"/>
        <a:ext cx="963860" cy="5057995"/>
      </dsp:txXfrm>
    </dsp:sp>
    <dsp:sp modelId="{A6855625-5FC1-487E-B37D-C49C7BAFD0AF}">
      <dsp:nvSpPr>
        <dsp:cNvPr id="0" name=""/>
        <dsp:cNvSpPr/>
      </dsp:nvSpPr>
      <dsp:spPr>
        <a:xfrm rot="5400000">
          <a:off x="-222429" y="2800403"/>
          <a:ext cx="1482862" cy="1038004"/>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ru-RU" sz="4000" b="1"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ru-RU" sz="4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222429" y="2800403"/>
        <a:ext cx="1482862" cy="1038004"/>
      </dsp:txXfrm>
    </dsp:sp>
    <dsp:sp modelId="{95FF33B1-4732-47BD-9C63-97130C3A90EA}">
      <dsp:nvSpPr>
        <dsp:cNvPr id="0" name=""/>
        <dsp:cNvSpPr/>
      </dsp:nvSpPr>
      <dsp:spPr>
        <a:xfrm rot="5400000">
          <a:off x="3085071" y="530906"/>
          <a:ext cx="963860" cy="505799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a:latin typeface="Times New Roman" panose="02020603050405020304" pitchFamily="18" charset="0"/>
              <a:cs typeface="Times New Roman" panose="02020603050405020304" pitchFamily="18" charset="0"/>
            </a:rPr>
            <a:t>Низкое качество благоустройства</a:t>
          </a:r>
        </a:p>
      </dsp:txBody>
      <dsp:txXfrm rot="5400000">
        <a:off x="3085071" y="530906"/>
        <a:ext cx="963860" cy="50579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9B7867-1CB3-40C5-9635-AD9E3EF54C87}">
      <dsp:nvSpPr>
        <dsp:cNvPr id="0" name=""/>
        <dsp:cNvSpPr/>
      </dsp:nvSpPr>
      <dsp:spPr>
        <a:xfrm>
          <a:off x="0" y="32"/>
          <a:ext cx="3528392" cy="6462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НИЗКОКАЧЕСТВЕННОЕ БЛАГОУСТРОЙСТВО</a:t>
          </a:r>
        </a:p>
      </dsp:txBody>
      <dsp:txXfrm>
        <a:off x="0" y="32"/>
        <a:ext cx="3528392" cy="6462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E43FC4-971A-4679-A456-DFEFDDDA2182}">
      <dsp:nvSpPr>
        <dsp:cNvPr id="0" name=""/>
        <dsp:cNvSpPr/>
      </dsp:nvSpPr>
      <dsp:spPr>
        <a:xfrm>
          <a:off x="0" y="32"/>
          <a:ext cx="3960440" cy="6462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ВЫСОКОКАЧЕСТВЕННОЕ БЛАГОУСТРОУСТВО</a:t>
          </a:r>
        </a:p>
      </dsp:txBody>
      <dsp:txXfrm>
        <a:off x="0" y="32"/>
        <a:ext cx="3960440" cy="64626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AD7D72-2755-4103-B791-1A5699E0CB7F}">
      <dsp:nvSpPr>
        <dsp:cNvPr id="0" name=""/>
        <dsp:cNvSpPr/>
      </dsp:nvSpPr>
      <dsp:spPr>
        <a:xfrm>
          <a:off x="0" y="0"/>
          <a:ext cx="4176463" cy="6364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СРЕДНЕЭТАЖНАЯ ЗАСТРОЙКА</a:t>
          </a:r>
          <a:endParaRPr lang="ru-RU" sz="1500" kern="1200" dirty="0">
            <a:latin typeface="Times New Roman" panose="02020603050405020304" pitchFamily="18" charset="0"/>
            <a:cs typeface="Times New Roman" panose="02020603050405020304" pitchFamily="18" charset="0"/>
          </a:endParaRPr>
        </a:p>
      </dsp:txBody>
      <dsp:txXfrm>
        <a:off x="0" y="0"/>
        <a:ext cx="4176463" cy="6364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C6E511-CD0C-420E-84DE-EEC39D882305}">
      <dsp:nvSpPr>
        <dsp:cNvPr id="0" name=""/>
        <dsp:cNvSpPr/>
      </dsp:nvSpPr>
      <dsp:spPr>
        <a:xfrm>
          <a:off x="0" y="25"/>
          <a:ext cx="4248472" cy="369281"/>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КВАРТАЛЬНАЯ ЗАСТРОЙКА</a:t>
          </a:r>
        </a:p>
      </dsp:txBody>
      <dsp:txXfrm>
        <a:off x="0" y="25"/>
        <a:ext cx="4248472" cy="36928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11A5EB-2CDE-4F20-BB6A-E0304EF4622B}">
      <dsp:nvSpPr>
        <dsp:cNvPr id="0" name=""/>
        <dsp:cNvSpPr/>
      </dsp:nvSpPr>
      <dsp:spPr>
        <a:xfrm>
          <a:off x="0" y="99"/>
          <a:ext cx="4032448" cy="36913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a:latin typeface="Times New Roman" panose="02020603050405020304" pitchFamily="18" charset="0"/>
              <a:cs typeface="Times New Roman" panose="02020603050405020304" pitchFamily="18" charset="0"/>
            </a:rPr>
            <a:t>МИКРОРАЙОННАЯ ЗАСТРОЙКА</a:t>
          </a:r>
        </a:p>
      </dsp:txBody>
      <dsp:txXfrm>
        <a:off x="0" y="99"/>
        <a:ext cx="4032448" cy="3691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06761ED-9232-4A7C-98FA-0055445105D2}" type="datetimeFigureOut">
              <a:rPr lang="ru-RU" smtClean="0"/>
              <a:pPr/>
              <a:t>06.02.2021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B0F5E0-F5C3-4CC8-AE49-AFEFDF2A709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bg1"/>
            </a:gs>
            <a:gs pos="92000">
              <a:schemeClr val="bg1"/>
            </a:gs>
            <a:gs pos="100000">
              <a:schemeClr val="bg1"/>
            </a:gs>
            <a:gs pos="53000">
              <a:srgbClr val="D4DEFF"/>
            </a:gs>
            <a:gs pos="83000">
              <a:srgbClr val="D4DEFF"/>
            </a:gs>
            <a:gs pos="100000">
              <a:srgbClr val="96AB94"/>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761ED-9232-4A7C-98FA-0055445105D2}" type="datetimeFigureOut">
              <a:rPr lang="ru-RU" smtClean="0"/>
              <a:pPr/>
              <a:t>06.02.2021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0F5E0-F5C3-4CC8-AE49-AFEFDF2A709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QuickStyle" Target="../diagrams/quickStyle3.xml"/><Relationship Id="rId3" Type="http://schemas.openxmlformats.org/officeDocument/2006/relationships/image" Target="../media/image5.jpeg"/><Relationship Id="rId7" Type="http://schemas.openxmlformats.org/officeDocument/2006/relationships/diagramLayout" Target="../diagrams/layout2.xml"/><Relationship Id="rId12" Type="http://schemas.openxmlformats.org/officeDocument/2006/relationships/diagramLayout" Target="../diagrams/layout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Data" Target="../diagrams/data3.xml"/><Relationship Id="rId5" Type="http://schemas.openxmlformats.org/officeDocument/2006/relationships/image" Target="../media/image7.jpeg"/><Relationship Id="rId15" Type="http://schemas.microsoft.com/office/2007/relationships/diagramDrawing" Target="../diagrams/drawing3.xml"/><Relationship Id="rId10" Type="http://schemas.microsoft.com/office/2007/relationships/diagramDrawing" Target="../diagrams/drawing2.xml"/><Relationship Id="rId4" Type="http://schemas.openxmlformats.org/officeDocument/2006/relationships/image" Target="../media/image6.jpeg"/><Relationship Id="rId9" Type="http://schemas.openxmlformats.org/officeDocument/2006/relationships/diagramColors" Target="../diagrams/colors2.xml"/><Relationship Id="rId14"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9.jpeg"/><Relationship Id="rId7" Type="http://schemas.openxmlformats.org/officeDocument/2006/relationships/diagramLayout" Target="../diagrams/layout4.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1.jpeg"/><Relationship Id="rId10" Type="http://schemas.microsoft.com/office/2007/relationships/diagramDrawing" Target="../diagrams/drawing4.xml"/><Relationship Id="rId4" Type="http://schemas.openxmlformats.org/officeDocument/2006/relationships/image" Target="../media/image10.jpe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3.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556792"/>
            <a:ext cx="7772400" cy="1080120"/>
          </a:xfrm>
        </p:spPr>
        <p:txBody>
          <a:bodyPr>
            <a:noAutofit/>
          </a:bodyPr>
          <a:lstStyle/>
          <a:p>
            <a:r>
              <a:rPr lang="ru-RU" sz="6600" dirty="0">
                <a:solidFill>
                  <a:srgbClr val="002060"/>
                </a:solidFill>
              </a:rPr>
              <a:t/>
            </a:r>
            <a:br>
              <a:rPr lang="ru-RU" sz="6600" dirty="0">
                <a:solidFill>
                  <a:srgbClr val="002060"/>
                </a:solidFill>
              </a:rPr>
            </a:br>
            <a:endParaRPr lang="ru-RU" sz="6600" dirty="0">
              <a:solidFill>
                <a:srgbClr val="002060"/>
              </a:solidFill>
            </a:endParaRPr>
          </a:p>
        </p:txBody>
      </p:sp>
      <p:sp>
        <p:nvSpPr>
          <p:cNvPr id="4" name="Rectangle 4">
            <a:extLst>
              <a:ext uri="{FF2B5EF4-FFF2-40B4-BE49-F238E27FC236}">
                <a16:creationId xmlns:a16="http://schemas.microsoft.com/office/drawing/2014/main" xmlns="" id="{DCE1C444-6B77-49AD-B24D-5D62D42D67F9}"/>
              </a:ext>
            </a:extLst>
          </p:cNvPr>
          <p:cNvSpPr txBox="1">
            <a:spLocks noChangeArrowheads="1"/>
          </p:cNvSpPr>
          <p:nvPr/>
        </p:nvSpPr>
        <p:spPr>
          <a:xfrm>
            <a:off x="0" y="80103"/>
            <a:ext cx="9229846" cy="684601"/>
          </a:xfrm>
          <a:prstGeom prst="rect">
            <a:avLst/>
          </a:prstGeom>
        </p:spPr>
        <p:txBody>
          <a:bodyPr vert="horz" lIns="91440" tIns="45720" rIns="91440" bIns="45720" rtlCol="0" anchor="ctr">
            <a:normAutofit/>
          </a:bodyPr>
          <a:lstStyle/>
          <a:p>
            <a:pPr algn="ctr"/>
            <a:r>
              <a:rPr lang="ru-RU" sz="2000" b="1" dirty="0">
                <a:latin typeface="Times New Roman" panose="02020603050405020304" pitchFamily="18" charset="0"/>
                <a:cs typeface="Times New Roman" panose="02020603050405020304" pitchFamily="18" charset="0"/>
              </a:rPr>
              <a:t>ГБОУ города Москвы</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Школа № 1505 «Преображенская»</a:t>
            </a:r>
            <a:endParaRPr lang="ru-RU" sz="2000"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xmlns="" id="{DDC65C54-9B93-4925-BBBE-E690B2784611}"/>
              </a:ext>
            </a:extLst>
          </p:cNvPr>
          <p:cNvSpPr txBox="1">
            <a:spLocks/>
          </p:cNvSpPr>
          <p:nvPr/>
        </p:nvSpPr>
        <p:spPr>
          <a:xfrm>
            <a:off x="101523" y="1916832"/>
            <a:ext cx="9144000" cy="2387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a:effectLst>
                  <a:outerShdw blurRad="38100" dist="38100" dir="2700000" algn="tl">
                    <a:srgbClr val="000000">
                      <a:alpha val="43137"/>
                    </a:srgbClr>
                  </a:outerShdw>
                </a:effectLst>
                <a:latin typeface="Times New Roman" pitchFamily="18" charset="0"/>
                <a:cs typeface="Times New Roman" pitchFamily="18" charset="0"/>
              </a:rPr>
              <a:t>Проект на тему:</a:t>
            </a:r>
            <a:r>
              <a:rPr lang="ru-RU" sz="3600" dirty="0">
                <a:effectLst>
                  <a:outerShdw blurRad="38100" dist="38100" dir="2700000" algn="tl">
                    <a:srgbClr val="000000">
                      <a:alpha val="43137"/>
                    </a:srgbClr>
                  </a:outerShdw>
                </a:effectLst>
                <a:latin typeface="Times New Roman" pitchFamily="18" charset="0"/>
                <a:cs typeface="Times New Roman" pitchFamily="18" charset="0"/>
              </a:rPr>
              <a:t> </a:t>
            </a:r>
            <a:br>
              <a:rPr lang="ru-RU" sz="3600" dirty="0">
                <a:effectLst>
                  <a:outerShdw blurRad="38100" dist="38100" dir="2700000" algn="tl">
                    <a:srgbClr val="000000">
                      <a:alpha val="43137"/>
                    </a:srgbClr>
                  </a:outerShdw>
                </a:effectLst>
                <a:latin typeface="Times New Roman" pitchFamily="18" charset="0"/>
                <a:cs typeface="Times New Roman" pitchFamily="18" charset="0"/>
              </a:rPr>
            </a:br>
            <a:r>
              <a:rPr lang="ru-RU" sz="3600" dirty="0">
                <a:effectLst>
                  <a:outerShdw blurRad="38100" dist="38100" dir="2700000" algn="tl">
                    <a:srgbClr val="000000">
                      <a:alpha val="43137"/>
                    </a:srgbClr>
                  </a:outerShdw>
                </a:effectLst>
                <a:latin typeface="Times New Roman" pitchFamily="18" charset="0"/>
                <a:cs typeface="Times New Roman" pitchFamily="18" charset="0"/>
              </a:rPr>
              <a:t>«Новые жилые кварталы и их проблемы».</a:t>
            </a:r>
            <a:endParaRPr lang="ru-RU" sz="2400" dirty="0"/>
          </a:p>
        </p:txBody>
      </p:sp>
      <p:sp>
        <p:nvSpPr>
          <p:cNvPr id="6" name="Rectangle 6">
            <a:extLst>
              <a:ext uri="{FF2B5EF4-FFF2-40B4-BE49-F238E27FC236}">
                <a16:creationId xmlns:a16="http://schemas.microsoft.com/office/drawing/2014/main" xmlns="" id="{715BD610-F1AE-45FA-AE4F-EB56E6A9BCC0}"/>
              </a:ext>
            </a:extLst>
          </p:cNvPr>
          <p:cNvSpPr txBox="1">
            <a:spLocks noChangeArrowheads="1"/>
          </p:cNvSpPr>
          <p:nvPr/>
        </p:nvSpPr>
        <p:spPr>
          <a:xfrm>
            <a:off x="4971185" y="4453797"/>
            <a:ext cx="4031481" cy="2387600"/>
          </a:xfrm>
          <a:prstGeom prst="rect">
            <a:avLst/>
          </a:prstGeom>
        </p:spPr>
        <p:txBody>
          <a:bodyPr/>
          <a:lstStyle/>
          <a:p>
            <a:pPr marL="342900" indent="-342900" algn="just">
              <a:spcBef>
                <a:spcPct val="20000"/>
              </a:spcBef>
              <a:defRPr/>
            </a:pPr>
            <a:r>
              <a:rPr lang="ru-RU" b="1" dirty="0">
                <a:latin typeface="Times New Roman" pitchFamily="18" charset="0"/>
                <a:cs typeface="Times New Roman" pitchFamily="18" charset="0"/>
              </a:rPr>
              <a:t>		Выполнил: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	ученик 10 «Г» класса</a:t>
            </a:r>
          </a:p>
          <a:p>
            <a:r>
              <a:rPr lang="ru-RU" dirty="0">
                <a:latin typeface="Times New Roman" pitchFamily="18" charset="0"/>
                <a:cs typeface="Times New Roman" pitchFamily="18" charset="0"/>
              </a:rPr>
              <a:t>	Силаев Максим</a:t>
            </a:r>
          </a:p>
          <a:p>
            <a:endParaRPr lang="ru-RU" b="1" dirty="0">
              <a:latin typeface="Times New Roman" pitchFamily="18" charset="0"/>
              <a:cs typeface="Times New Roman" pitchFamily="18" charset="0"/>
            </a:endParaRPr>
          </a:p>
          <a:p>
            <a:r>
              <a:rPr lang="ru-RU" b="1" dirty="0">
                <a:latin typeface="Times New Roman" pitchFamily="18" charset="0"/>
                <a:cs typeface="Times New Roman" pitchFamily="18" charset="0"/>
              </a:rPr>
              <a:t>	Консультант: </a:t>
            </a:r>
          </a:p>
          <a:p>
            <a:r>
              <a:rPr lang="ru-RU" dirty="0">
                <a:latin typeface="Times New Roman" pitchFamily="18" charset="0"/>
                <a:cs typeface="Times New Roman" pitchFamily="18" charset="0"/>
              </a:rPr>
              <a:t>	педагог-психолог</a:t>
            </a:r>
          </a:p>
          <a:p>
            <a:r>
              <a:rPr lang="ru-RU" dirty="0">
                <a:latin typeface="Times New Roman" pitchFamily="18" charset="0"/>
                <a:cs typeface="Times New Roman" pitchFamily="18" charset="0"/>
              </a:rPr>
              <a:t>	Никифорова В.В.</a:t>
            </a:r>
          </a:p>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68760"/>
            <a:ext cx="8229600" cy="1143000"/>
          </a:xfrm>
        </p:spPr>
        <p:txBody>
          <a:bodyPr>
            <a:normAutofit/>
          </a:bodyPr>
          <a:lstStyle/>
          <a:p>
            <a:r>
              <a:rPr lang="ru-RU" sz="4000" b="1" dirty="0">
                <a:solidFill>
                  <a:srgbClr val="002060"/>
                </a:solidFill>
                <a:latin typeface="Times New Roman" panose="02020603050405020304" pitchFamily="18" charset="0"/>
                <a:cs typeface="Times New Roman" panose="02020603050405020304" pitchFamily="18" charset="0"/>
              </a:rPr>
              <a:t>СПАСИБО ЗА ВНИМАНИЕ!</a:t>
            </a:r>
          </a:p>
        </p:txBody>
      </p:sp>
      <p:sp>
        <p:nvSpPr>
          <p:cNvPr id="3" name="Содержимое 2"/>
          <p:cNvSpPr>
            <a:spLocks noGrp="1"/>
          </p:cNvSpPr>
          <p:nvPr>
            <p:ph idx="1"/>
          </p:nvPr>
        </p:nvSpPr>
        <p:spPr>
          <a:xfrm>
            <a:off x="457200" y="3284984"/>
            <a:ext cx="8229600" cy="2985195"/>
          </a:xfrm>
        </p:spPr>
        <p:txBody>
          <a:bodyPr>
            <a:normAutofit/>
          </a:bodyPr>
          <a:lstStyle/>
          <a:p>
            <a:pPr algn="just">
              <a:buNone/>
            </a:pPr>
            <a:r>
              <a:rPr lang="ru-RU" b="1" dirty="0">
                <a:solidFill>
                  <a:srgbClr val="002060"/>
                </a:solidFill>
                <a:latin typeface="Times New Roman" panose="02020603050405020304" pitchFamily="18" charset="0"/>
                <a:cs typeface="Times New Roman" panose="02020603050405020304" pitchFamily="18" charset="0"/>
              </a:rPr>
              <a:t>		ПРОДОЛЖЕНИЕ В БРОШЮРЕ </a:t>
            </a:r>
            <a:r>
              <a:rPr lang="en-US" b="1" dirty="0">
                <a:solidFill>
                  <a:srgbClr val="002060"/>
                </a:solidFill>
                <a:latin typeface="Times New Roman" panose="02020603050405020304" pitchFamily="18" charset="0"/>
                <a:cs typeface="Times New Roman" panose="02020603050405020304" pitchFamily="18" charset="0"/>
              </a:rPr>
              <a:t>“</a:t>
            </a:r>
            <a:r>
              <a:rPr lang="ru-RU" b="1" dirty="0">
                <a:solidFill>
                  <a:srgbClr val="002060"/>
                </a:solidFill>
                <a:latin typeface="Times New Roman" panose="02020603050405020304" pitchFamily="18" charset="0"/>
                <a:cs typeface="Times New Roman" panose="02020603050405020304" pitchFamily="18" charset="0"/>
              </a:rPr>
              <a:t>ВЫБЕРИ СВОЙ РАЙОН МЕЧТЫ</a:t>
            </a:r>
            <a:r>
              <a:rPr lang="en-US" b="1" dirty="0">
                <a:solidFill>
                  <a:srgbClr val="002060"/>
                </a:solidFill>
                <a:latin typeface="Times New Roman" panose="02020603050405020304" pitchFamily="18" charset="0"/>
                <a:cs typeface="Times New Roman" panose="02020603050405020304" pitchFamily="18" charset="0"/>
              </a:rPr>
              <a:t>”</a:t>
            </a:r>
            <a:endParaRPr lang="ru-RU"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4000" b="1" dirty="0">
                <a:solidFill>
                  <a:srgbClr val="002060"/>
                </a:solidFill>
                <a:latin typeface="Times New Roman" panose="02020603050405020304" pitchFamily="18" charset="0"/>
                <a:cs typeface="Times New Roman" panose="02020603050405020304" pitchFamily="18" charset="0"/>
              </a:rPr>
              <a:t>АКТУАЛЬНОСТЬ</a:t>
            </a:r>
          </a:p>
        </p:txBody>
      </p:sp>
      <p:sp>
        <p:nvSpPr>
          <p:cNvPr id="3" name="Содержимое 2"/>
          <p:cNvSpPr>
            <a:spLocks noGrp="1"/>
          </p:cNvSpPr>
          <p:nvPr>
            <p:ph idx="1"/>
          </p:nvPr>
        </p:nvSpPr>
        <p:spPr>
          <a:xfrm>
            <a:off x="107504" y="1196752"/>
            <a:ext cx="8589640" cy="3065152"/>
          </a:xfrm>
        </p:spPr>
        <p:txBody>
          <a:bodyPr>
            <a:normAutofit/>
          </a:bodyPr>
          <a:lstStyle/>
          <a:p>
            <a:pPr algn="just">
              <a:buNone/>
            </a:pPr>
            <a:r>
              <a:rPr lang="ru-RU" sz="2900" dirty="0">
                <a:solidFill>
                  <a:srgbClr val="002060"/>
                </a:solidFill>
              </a:rPr>
              <a:t>		</a:t>
            </a:r>
            <a:r>
              <a:rPr lang="ru-RU" sz="2800" dirty="0">
                <a:solidFill>
                  <a:srgbClr val="002060"/>
                </a:solidFill>
                <a:latin typeface="Times New Roman" panose="02020603050405020304" pitchFamily="18" charset="0"/>
                <a:cs typeface="Times New Roman" panose="02020603050405020304" pitchFamily="18" charset="0"/>
              </a:rPr>
              <a:t>В Москве сейчас строится много новых микрорайонов, жители которых сталкиваются с недостатками высокоэтажных домов, отсутствием инфраструктуры, нехваткой мест для прогулок и организации досуга. Всё это приводит к снижению качества жизни людей.</a:t>
            </a:r>
          </a:p>
        </p:txBody>
      </p:sp>
      <p:pic>
        <p:nvPicPr>
          <p:cNvPr id="4" name="Рисунок 3" descr="Девелоперы в ответ на запросы покупателей жилья также повышают комфортность новостроек, вкладывают дополнительные средства в благоустройство и различные улучшения, которые повышают уровень комфорта"/>
          <p:cNvPicPr/>
          <p:nvPr/>
        </p:nvPicPr>
        <p:blipFill>
          <a:blip r:embed="rId2" cstate="print"/>
          <a:srcRect/>
          <a:stretch>
            <a:fillRect/>
          </a:stretch>
        </p:blipFill>
        <p:spPr bwMode="auto">
          <a:xfrm>
            <a:off x="1763688" y="3933056"/>
            <a:ext cx="5832648" cy="29249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normAutofit/>
          </a:bodyPr>
          <a:lstStyle/>
          <a:p>
            <a:r>
              <a:rPr lang="ru-RU" sz="4000" b="1" dirty="0">
                <a:solidFill>
                  <a:srgbClr val="002060"/>
                </a:solidFill>
                <a:latin typeface="Times New Roman" panose="02020603050405020304" pitchFamily="18" charset="0"/>
                <a:cs typeface="Times New Roman" panose="02020603050405020304" pitchFamily="18" charset="0"/>
              </a:rPr>
              <a:t>ЦЕЛЬ ПРОЕКТА</a:t>
            </a:r>
          </a:p>
        </p:txBody>
      </p:sp>
      <p:sp>
        <p:nvSpPr>
          <p:cNvPr id="3" name="Содержимое 2"/>
          <p:cNvSpPr>
            <a:spLocks noGrp="1"/>
          </p:cNvSpPr>
          <p:nvPr>
            <p:ph idx="1"/>
          </p:nvPr>
        </p:nvSpPr>
        <p:spPr>
          <a:xfrm>
            <a:off x="323528" y="1628801"/>
            <a:ext cx="8229600" cy="2016223"/>
          </a:xfrm>
        </p:spPr>
        <p:txBody>
          <a:bodyPr/>
          <a:lstStyle/>
          <a:p>
            <a:pPr algn="just">
              <a:buNone/>
            </a:pPr>
            <a:r>
              <a:rPr lang="ru-RU" dirty="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Показать потребителям, как должен выглядеть современный жилой квартал, и помочь им в выборе будущего комфортного благоустроенного жилья.</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descr="https://i.archi.ru/i/253485.jpg"/>
          <p:cNvPicPr/>
          <p:nvPr/>
        </p:nvPicPr>
        <p:blipFill>
          <a:blip r:embed="rId2" cstate="print"/>
          <a:srcRect/>
          <a:stretch>
            <a:fillRect/>
          </a:stretch>
        </p:blipFill>
        <p:spPr bwMode="auto">
          <a:xfrm>
            <a:off x="0" y="3645024"/>
            <a:ext cx="9144000" cy="321297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0337"/>
            <a:ext cx="8229600" cy="1143000"/>
          </a:xfrm>
        </p:spPr>
        <p:txBody>
          <a:bodyPr>
            <a:normAutofit/>
          </a:bodyPr>
          <a:lstStyle/>
          <a:p>
            <a:r>
              <a:rPr lang="ru-RU" sz="4000" b="1" dirty="0">
                <a:solidFill>
                  <a:srgbClr val="002060"/>
                </a:solidFill>
                <a:latin typeface="Times New Roman" panose="02020603050405020304" pitchFamily="18" charset="0"/>
                <a:cs typeface="Times New Roman" panose="02020603050405020304" pitchFamily="18" charset="0"/>
              </a:rPr>
              <a:t>ПРОБЛЕМА ПРОЕКТА</a:t>
            </a:r>
          </a:p>
        </p:txBody>
      </p:sp>
      <p:sp>
        <p:nvSpPr>
          <p:cNvPr id="3" name="Содержимое 2"/>
          <p:cNvSpPr>
            <a:spLocks noGrp="1"/>
          </p:cNvSpPr>
          <p:nvPr>
            <p:ph idx="1"/>
          </p:nvPr>
        </p:nvSpPr>
        <p:spPr>
          <a:xfrm>
            <a:off x="457200" y="1600201"/>
            <a:ext cx="8229600" cy="1828799"/>
          </a:xfrm>
        </p:spPr>
        <p:txBody>
          <a:bodyPr/>
          <a:lstStyle/>
          <a:p>
            <a:pPr algn="just">
              <a:buNone/>
            </a:pPr>
            <a:r>
              <a:rPr lang="ru-RU" sz="2800" dirty="0">
                <a:solidFill>
                  <a:srgbClr val="002060"/>
                </a:solidFill>
              </a:rPr>
              <a:t>		</a:t>
            </a:r>
            <a:r>
              <a:rPr lang="ru-RU" sz="2800" dirty="0">
                <a:solidFill>
                  <a:srgbClr val="002060"/>
                </a:solidFill>
                <a:latin typeface="Times New Roman" panose="02020603050405020304" pitchFamily="18" charset="0"/>
                <a:cs typeface="Times New Roman" panose="02020603050405020304" pitchFamily="18" charset="0"/>
              </a:rPr>
              <a:t>Ошибки застройщиков новых жилых кварталов и появление будущих неблагополучных районов на окраинах Москвы</a:t>
            </a:r>
          </a:p>
        </p:txBody>
      </p:sp>
      <p:pic>
        <p:nvPicPr>
          <p:cNvPr id="4" name="Рисунок 3" descr="https://paperpaper.ru/wp-content/uploads/2018/06/aal-3821-1.jpg"/>
          <p:cNvPicPr/>
          <p:nvPr/>
        </p:nvPicPr>
        <p:blipFill>
          <a:blip r:embed="rId2" cstate="print"/>
          <a:srcRect/>
          <a:stretch>
            <a:fillRect/>
          </a:stretch>
        </p:blipFill>
        <p:spPr bwMode="auto">
          <a:xfrm>
            <a:off x="2339752" y="3212976"/>
            <a:ext cx="6048672" cy="33843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9CC7F68A-08DC-441D-9FC3-D1F18A697D5E}"/>
              </a:ext>
            </a:extLst>
          </p:cNvPr>
          <p:cNvSpPr>
            <a:spLocks noGrp="1"/>
          </p:cNvSpPr>
          <p:nvPr>
            <p:ph type="title"/>
          </p:nvPr>
        </p:nvSpPr>
        <p:spPr>
          <a:xfrm>
            <a:off x="457200" y="404664"/>
            <a:ext cx="8229600" cy="1143000"/>
          </a:xfrm>
        </p:spPr>
        <p:txBody>
          <a:bodyPr/>
          <a:lstStyle/>
          <a:p>
            <a:r>
              <a:rPr lang="ru-RU" sz="4000" b="1" dirty="0">
                <a:solidFill>
                  <a:schemeClr val="accent1">
                    <a:lumMod val="50000"/>
                  </a:schemeClr>
                </a:solidFill>
                <a:latin typeface="Times New Roman" panose="02020603050405020304" pitchFamily="18" charset="0"/>
                <a:cs typeface="Times New Roman" panose="02020603050405020304" pitchFamily="18" charset="0"/>
              </a:rPr>
              <a:t>ОСНОВНЫЕ ОШИБКИ </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10" name="Схема 9">
            <a:extLst>
              <a:ext uri="{FF2B5EF4-FFF2-40B4-BE49-F238E27FC236}">
                <a16:creationId xmlns:a16="http://schemas.microsoft.com/office/drawing/2014/main" xmlns="" id="{FD3ABB00-6F8A-4693-A20B-44AEFC846783}"/>
              </a:ext>
            </a:extLst>
          </p:cNvPr>
          <p:cNvGraphicFramePr/>
          <p:nvPr>
            <p:extLst>
              <p:ext uri="{D42A27DB-BD31-4B8C-83A1-F6EECF244321}">
                <p14:modId xmlns:p14="http://schemas.microsoft.com/office/powerpoint/2010/main" xmlns="" val="2413903670"/>
              </p:ext>
            </p:extLst>
          </p:nvPr>
        </p:nvGraphicFramePr>
        <p:xfrm>
          <a:off x="1524000"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storage.yandexcloud.net/brusnika/media/blocks/slider_image/image/48109934008_9746816925_k.jpg"/>
          <p:cNvPicPr>
            <a:picLocks noGrp="1"/>
          </p:cNvPicPr>
          <p:nvPr>
            <p:ph idx="1"/>
          </p:nvPr>
        </p:nvPicPr>
        <p:blipFill>
          <a:blip r:embed="rId2" cstate="print"/>
          <a:srcRect/>
          <a:stretch>
            <a:fillRect/>
          </a:stretch>
        </p:blipFill>
        <p:spPr bwMode="auto">
          <a:xfrm>
            <a:off x="323528" y="1628800"/>
            <a:ext cx="3960440" cy="1872248"/>
          </a:xfrm>
          <a:prstGeom prst="rect">
            <a:avLst/>
          </a:prstGeom>
          <a:ln>
            <a:noFill/>
          </a:ln>
          <a:effectLst>
            <a:outerShdw blurRad="292100" dist="139700" dir="2700000" algn="tl" rotWithShape="0">
              <a:srgbClr val="333333">
                <a:alpha val="65000"/>
              </a:srgbClr>
            </a:outerShdw>
          </a:effectLst>
        </p:spPr>
      </p:pic>
      <p:pic>
        <p:nvPicPr>
          <p:cNvPr id="5" name="Рисунок 4" descr="https://storage.yandexcloud.net/brusnika/media/blocks/slider_image/image/48596104807_3c7c551980_k.jpg"/>
          <p:cNvPicPr/>
          <p:nvPr/>
        </p:nvPicPr>
        <p:blipFill>
          <a:blip r:embed="rId3" cstate="print"/>
          <a:srcRect/>
          <a:stretch>
            <a:fillRect/>
          </a:stretch>
        </p:blipFill>
        <p:spPr bwMode="auto">
          <a:xfrm>
            <a:off x="323528" y="3501008"/>
            <a:ext cx="3960440" cy="2100828"/>
          </a:xfrm>
          <a:prstGeom prst="rect">
            <a:avLst/>
          </a:prstGeom>
          <a:ln>
            <a:noFill/>
          </a:ln>
          <a:effectLst>
            <a:outerShdw blurRad="292100" dist="139700" dir="2700000" algn="tl" rotWithShape="0">
              <a:srgbClr val="333333">
                <a:alpha val="65000"/>
              </a:srgbClr>
            </a:outerShdw>
          </a:effectLst>
        </p:spPr>
      </p:pic>
      <p:pic>
        <p:nvPicPr>
          <p:cNvPr id="6" name="Рисунок 5" descr="https://st1.bsn.ru/img/uploads/big/7b/7b3c6ad5741d548f567760009910d649.jpg"/>
          <p:cNvPicPr/>
          <p:nvPr/>
        </p:nvPicPr>
        <p:blipFill>
          <a:blip r:embed="rId4" cstate="print"/>
          <a:srcRect/>
          <a:stretch>
            <a:fillRect/>
          </a:stretch>
        </p:blipFill>
        <p:spPr bwMode="auto">
          <a:xfrm>
            <a:off x="5076056" y="1556792"/>
            <a:ext cx="3528392" cy="1944216"/>
          </a:xfrm>
          <a:prstGeom prst="rect">
            <a:avLst/>
          </a:prstGeom>
          <a:ln>
            <a:noFill/>
          </a:ln>
          <a:effectLst>
            <a:outerShdw blurRad="292100" dist="139700" dir="2700000" algn="tl" rotWithShape="0">
              <a:srgbClr val="333333">
                <a:alpha val="65000"/>
              </a:srgbClr>
            </a:outerShdw>
          </a:effectLst>
        </p:spPr>
      </p:pic>
      <p:pic>
        <p:nvPicPr>
          <p:cNvPr id="7" name="Рисунок 6" descr="https://varlamov.me/2017/piter_kudrovo/33.jpg"/>
          <p:cNvPicPr/>
          <p:nvPr/>
        </p:nvPicPr>
        <p:blipFill>
          <a:blip r:embed="rId5" cstate="print"/>
          <a:srcRect/>
          <a:stretch>
            <a:fillRect/>
          </a:stretch>
        </p:blipFill>
        <p:spPr bwMode="auto">
          <a:xfrm>
            <a:off x="5076056" y="3501008"/>
            <a:ext cx="3528392" cy="2088232"/>
          </a:xfrm>
          <a:prstGeom prst="rect">
            <a:avLst/>
          </a:prstGeom>
          <a:ln>
            <a:noFill/>
          </a:ln>
          <a:effectLst>
            <a:outerShdw blurRad="292100" dist="139700" dir="2700000" algn="tl" rotWithShape="0">
              <a:srgbClr val="333333">
                <a:alpha val="65000"/>
              </a:srgbClr>
            </a:outerShdw>
          </a:effectLst>
        </p:spPr>
      </p:pic>
      <p:graphicFrame>
        <p:nvGraphicFramePr>
          <p:cNvPr id="12" name="Схема 11"/>
          <p:cNvGraphicFramePr/>
          <p:nvPr>
            <p:extLst>
              <p:ext uri="{D42A27DB-BD31-4B8C-83A1-F6EECF244321}">
                <p14:modId xmlns:p14="http://schemas.microsoft.com/office/powerpoint/2010/main" xmlns="" val="640883690"/>
              </p:ext>
            </p:extLst>
          </p:nvPr>
        </p:nvGraphicFramePr>
        <p:xfrm>
          <a:off x="5076056" y="5589240"/>
          <a:ext cx="3528392" cy="6463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Схема 9"/>
          <p:cNvGraphicFramePr/>
          <p:nvPr>
            <p:extLst>
              <p:ext uri="{D42A27DB-BD31-4B8C-83A1-F6EECF244321}">
                <p14:modId xmlns:p14="http://schemas.microsoft.com/office/powerpoint/2010/main" xmlns="" val="198252162"/>
              </p:ext>
            </p:extLst>
          </p:nvPr>
        </p:nvGraphicFramePr>
        <p:xfrm>
          <a:off x="323528" y="5589240"/>
          <a:ext cx="3960440" cy="64633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TextBox 8">
            <a:extLst>
              <a:ext uri="{FF2B5EF4-FFF2-40B4-BE49-F238E27FC236}">
                <a16:creationId xmlns:a16="http://schemas.microsoft.com/office/drawing/2014/main" xmlns="" id="{1363945D-0B4F-45BE-AE4A-79F75B7049AE}"/>
              </a:ext>
            </a:extLst>
          </p:cNvPr>
          <p:cNvSpPr txBox="1"/>
          <p:nvPr/>
        </p:nvSpPr>
        <p:spPr>
          <a:xfrm>
            <a:off x="1835696" y="404664"/>
            <a:ext cx="5596789" cy="707886"/>
          </a:xfrm>
          <a:prstGeom prst="rect">
            <a:avLst/>
          </a:prstGeom>
          <a:noFill/>
        </p:spPr>
        <p:txBody>
          <a:bodyPr wrap="none" rtlCol="0">
            <a:spAutoFit/>
          </a:bodyPr>
          <a:lstStyle/>
          <a:p>
            <a:r>
              <a:rPr lang="ru-RU" sz="4000" b="1" dirty="0">
                <a:solidFill>
                  <a:schemeClr val="accent1">
                    <a:lumMod val="50000"/>
                  </a:schemeClr>
                </a:solidFill>
                <a:latin typeface="Times New Roman" panose="02020603050405020304" pitchFamily="18" charset="0"/>
                <a:cs typeface="Times New Roman" panose="02020603050405020304" pitchFamily="18" charset="0"/>
              </a:rPr>
              <a:t>БЛАГОУСТРОЙСТВО</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75" y="-144463"/>
            <a:ext cx="8229600" cy="1143000"/>
          </a:xfrm>
        </p:spPr>
        <p:txBody>
          <a:bodyPr>
            <a:normAutofit/>
          </a:bodyPr>
          <a:lstStyle/>
          <a:p>
            <a:r>
              <a:rPr lang="ru-RU" sz="4000" b="1" dirty="0">
                <a:solidFill>
                  <a:schemeClr val="accent1">
                    <a:lumMod val="50000"/>
                  </a:schemeClr>
                </a:solidFill>
                <a:latin typeface="Times New Roman" panose="02020603050405020304" pitchFamily="18" charset="0"/>
                <a:cs typeface="Times New Roman" panose="02020603050405020304" pitchFamily="18" charset="0"/>
              </a:rPr>
              <a:t>ЭТАЖНОСТЬ</a:t>
            </a:r>
          </a:p>
        </p:txBody>
      </p:sp>
      <p:pic>
        <p:nvPicPr>
          <p:cNvPr id="14" name="Содержимое 13" descr="inква.jpg"/>
          <p:cNvPicPr>
            <a:picLocks noGrp="1" noChangeAspect="1"/>
          </p:cNvPicPr>
          <p:nvPr>
            <p:ph idx="1"/>
          </p:nvPr>
        </p:nvPicPr>
        <p:blipFill>
          <a:blip r:embed="rId2" cstate="print"/>
          <a:stretch>
            <a:fillRect/>
          </a:stretch>
        </p:blipFill>
        <p:spPr>
          <a:xfrm>
            <a:off x="314102" y="1052736"/>
            <a:ext cx="3730361" cy="2664296"/>
          </a:xfrm>
          <a:prstGeom prst="rect">
            <a:avLst/>
          </a:prstGeom>
          <a:ln>
            <a:noFill/>
          </a:ln>
          <a:effectLst>
            <a:outerShdw blurRad="292100" dist="139700" dir="2700000" algn="tl" rotWithShape="0">
              <a:srgbClr val="333333">
                <a:alpha val="65000"/>
              </a:srgbClr>
            </a:outerShdw>
          </a:effectLst>
        </p:spPr>
      </p:pic>
      <p:pic>
        <p:nvPicPr>
          <p:cNvPr id="1030" name="Picture 6" descr="http://varlamov.me/2017/piter_kudrovo/02.jpg"/>
          <p:cNvPicPr>
            <a:picLocks noChangeAspect="1" noChangeArrowheads="1"/>
          </p:cNvPicPr>
          <p:nvPr/>
        </p:nvPicPr>
        <p:blipFill>
          <a:blip r:embed="rId3" cstate="print"/>
          <a:srcRect/>
          <a:stretch>
            <a:fillRect/>
          </a:stretch>
        </p:blipFill>
        <p:spPr bwMode="auto">
          <a:xfrm>
            <a:off x="4554763" y="1052736"/>
            <a:ext cx="3922906" cy="2674762"/>
          </a:xfrm>
          <a:prstGeom prst="rect">
            <a:avLst/>
          </a:prstGeom>
          <a:ln>
            <a:noFill/>
          </a:ln>
          <a:effectLst>
            <a:outerShdw blurRad="292100" dist="139700" dir="2700000" algn="tl" rotWithShape="0">
              <a:srgbClr val="333333">
                <a:alpha val="65000"/>
              </a:srgbClr>
            </a:outerShdw>
          </a:effectLst>
        </p:spPr>
      </p:pic>
      <p:pic>
        <p:nvPicPr>
          <p:cNvPr id="1032" name="Picture 8" descr="http://varlamov.me/2017/zap_murino/48.jpg"/>
          <p:cNvPicPr>
            <a:picLocks noChangeAspect="1" noChangeArrowheads="1"/>
          </p:cNvPicPr>
          <p:nvPr/>
        </p:nvPicPr>
        <p:blipFill>
          <a:blip r:embed="rId4" cstate="print"/>
          <a:srcRect/>
          <a:stretch>
            <a:fillRect/>
          </a:stretch>
        </p:blipFill>
        <p:spPr bwMode="auto">
          <a:xfrm>
            <a:off x="4538836" y="3727498"/>
            <a:ext cx="3960440" cy="2725838"/>
          </a:xfrm>
          <a:prstGeom prst="rect">
            <a:avLst/>
          </a:prstGeom>
          <a:ln>
            <a:noFill/>
          </a:ln>
          <a:effectLst>
            <a:outerShdw blurRad="292100" dist="139700" dir="2700000" algn="tl" rotWithShape="0">
              <a:srgbClr val="333333">
                <a:alpha val="65000"/>
              </a:srgbClr>
            </a:outerShdw>
          </a:effectLst>
        </p:spPr>
      </p:pic>
      <p:sp>
        <p:nvSpPr>
          <p:cNvPr id="1034" name="AutoShape 10" descr="blob:https://web.whatsapp.com/907b6c00-ce5c-4336-82f3-0d8ccb33b08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blob:https://web.whatsapp.com/907b6c00-ce5c-4336-82f3-0d8ccb33b08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8" name="AutoShape 14" descr="blob:https://web.whatsapp.com/907b6c00-ce5c-4336-82f3-0d8ccb33b08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0" name="AutoShape 16" descr="blob:https://web.whatsapp.com/907b6c00-ce5c-4336-82f3-0d8ccb33b08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2" name="AutoShape 18" descr="blob:https://web.whatsapp.com/907b6c00-ce5c-4336-82f3-0d8ccb33b08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4" name="Picture 20" descr="https://storage.yandexcloud.net/brusnika/media/blocks/slider_image/image/50240877436_80ea411c21_k.jpg"/>
          <p:cNvPicPr>
            <a:picLocks noChangeAspect="1" noChangeArrowheads="1"/>
          </p:cNvPicPr>
          <p:nvPr/>
        </p:nvPicPr>
        <p:blipFill>
          <a:blip r:embed="rId5" cstate="print"/>
          <a:srcRect/>
          <a:stretch>
            <a:fillRect/>
          </a:stretch>
        </p:blipFill>
        <p:spPr bwMode="auto">
          <a:xfrm>
            <a:off x="314102" y="3717032"/>
            <a:ext cx="3744416" cy="2736304"/>
          </a:xfrm>
          <a:prstGeom prst="rect">
            <a:avLst/>
          </a:prstGeom>
          <a:ln>
            <a:noFill/>
          </a:ln>
          <a:effectLst>
            <a:outerShdw blurRad="292100" dist="139700" dir="2700000" algn="tl" rotWithShape="0">
              <a:srgbClr val="333333">
                <a:alpha val="65000"/>
              </a:srgbClr>
            </a:outerShdw>
          </a:effectLst>
        </p:spPr>
      </p:pic>
      <p:graphicFrame>
        <p:nvGraphicFramePr>
          <p:cNvPr id="15" name="Схема 14"/>
          <p:cNvGraphicFramePr/>
          <p:nvPr>
            <p:extLst>
              <p:ext uri="{D42A27DB-BD31-4B8C-83A1-F6EECF244321}">
                <p14:modId xmlns:p14="http://schemas.microsoft.com/office/powerpoint/2010/main" xmlns="" val="3004656819"/>
              </p:ext>
            </p:extLst>
          </p:nvPr>
        </p:nvGraphicFramePr>
        <p:xfrm>
          <a:off x="155574" y="6214030"/>
          <a:ext cx="4176463" cy="6439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7" name="Группа 16">
            <a:extLst>
              <a:ext uri="{FF2B5EF4-FFF2-40B4-BE49-F238E27FC236}">
                <a16:creationId xmlns:a16="http://schemas.microsoft.com/office/drawing/2014/main" xmlns="" id="{C11A36CD-D136-40F2-B2B0-F3F91C106593}"/>
              </a:ext>
            </a:extLst>
          </p:cNvPr>
          <p:cNvGrpSpPr/>
          <p:nvPr/>
        </p:nvGrpSpPr>
        <p:grpSpPr>
          <a:xfrm>
            <a:off x="4530724" y="6200590"/>
            <a:ext cx="4176463" cy="636480"/>
            <a:chOff x="0" y="0"/>
            <a:chExt cx="4176463" cy="636480"/>
          </a:xfrm>
          <a:scene3d>
            <a:camera prst="orthographicFront"/>
            <a:lightRig rig="flat" dir="t"/>
          </a:scene3d>
        </p:grpSpPr>
        <p:sp>
          <p:nvSpPr>
            <p:cNvPr id="18" name="Прямоугольник: скругленные углы 17">
              <a:extLst>
                <a:ext uri="{FF2B5EF4-FFF2-40B4-BE49-F238E27FC236}">
                  <a16:creationId xmlns:a16="http://schemas.microsoft.com/office/drawing/2014/main" xmlns="" id="{F30CFFB1-A7A7-4937-A378-220585F8CCC0}"/>
                </a:ext>
              </a:extLst>
            </p:cNvPr>
            <p:cNvSpPr/>
            <p:nvPr/>
          </p:nvSpPr>
          <p:spPr>
            <a:xfrm>
              <a:off x="0" y="0"/>
              <a:ext cx="4176463" cy="6364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9" name="Прямоугольник: скругленные углы 4">
              <a:extLst>
                <a:ext uri="{FF2B5EF4-FFF2-40B4-BE49-F238E27FC236}">
                  <a16:creationId xmlns:a16="http://schemas.microsoft.com/office/drawing/2014/main" xmlns="" id="{2D44F0E8-8D12-4796-A8AC-D7F001E07166}"/>
                </a:ext>
              </a:extLst>
            </p:cNvPr>
            <p:cNvSpPr txBox="1"/>
            <p:nvPr/>
          </p:nvSpPr>
          <p:spPr>
            <a:xfrm>
              <a:off x="31070" y="31070"/>
              <a:ext cx="4114323" cy="57434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ВЫСОКОЭ</a:t>
              </a:r>
              <a:r>
                <a:rPr lang="ru-RU" sz="2000" dirty="0">
                  <a:latin typeface="Times New Roman" panose="02020603050405020304" pitchFamily="18" charset="0"/>
                  <a:cs typeface="Times New Roman" panose="02020603050405020304" pitchFamily="18" charset="0"/>
                </a:rPr>
                <a:t>ТАЖНАЯ</a:t>
              </a:r>
              <a:r>
                <a:rPr lang="ru-RU" sz="2000" kern="1200" dirty="0">
                  <a:latin typeface="Times New Roman" panose="02020603050405020304" pitchFamily="18" charset="0"/>
                  <a:cs typeface="Times New Roman" panose="02020603050405020304" pitchFamily="18" charset="0"/>
                </a:rPr>
                <a:t> ЗАСТРОЙКА</a:t>
              </a:r>
              <a:endParaRPr lang="ru-RU" sz="1500" kern="120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solidFill>
                  <a:schemeClr val="accent1">
                    <a:lumMod val="50000"/>
                  </a:schemeClr>
                </a:solidFill>
                <a:latin typeface="Times New Roman" panose="02020603050405020304" pitchFamily="18" charset="0"/>
                <a:cs typeface="Times New Roman" panose="02020603050405020304" pitchFamily="18" charset="0"/>
              </a:rPr>
              <a:t>ТИП ЗАСТРОЙКИ</a:t>
            </a:r>
          </a:p>
        </p:txBody>
      </p:sp>
      <p:pic>
        <p:nvPicPr>
          <p:cNvPr id="21506" name="Picture 2" descr="https://infopro54.ru/wp-content/uploads/2019/06/mailservice-4.jpg"/>
          <p:cNvPicPr>
            <a:picLocks noChangeAspect="1" noChangeArrowheads="1"/>
          </p:cNvPicPr>
          <p:nvPr/>
        </p:nvPicPr>
        <p:blipFill>
          <a:blip r:embed="rId2" cstate="print"/>
          <a:srcRect/>
          <a:stretch>
            <a:fillRect/>
          </a:stretch>
        </p:blipFill>
        <p:spPr bwMode="auto">
          <a:xfrm>
            <a:off x="323529" y="1916832"/>
            <a:ext cx="4104456" cy="3672408"/>
          </a:xfrm>
          <a:prstGeom prst="rect">
            <a:avLst/>
          </a:prstGeom>
          <a:ln>
            <a:noFill/>
          </a:ln>
          <a:effectLst>
            <a:outerShdw blurRad="292100" dist="139700" dir="2700000" algn="tl" rotWithShape="0">
              <a:srgbClr val="333333">
                <a:alpha val="65000"/>
              </a:srgbClr>
            </a:outerShdw>
          </a:effectLst>
        </p:spPr>
      </p:pic>
      <p:pic>
        <p:nvPicPr>
          <p:cNvPr id="21508" name="Picture 4" descr="http://photos.wikimapia.org/p/00/06/82/14/20_full.jpg"/>
          <p:cNvPicPr>
            <a:picLocks noChangeAspect="1" noChangeArrowheads="1"/>
          </p:cNvPicPr>
          <p:nvPr/>
        </p:nvPicPr>
        <p:blipFill>
          <a:blip r:embed="rId3" cstate="print"/>
          <a:srcRect/>
          <a:stretch>
            <a:fillRect/>
          </a:stretch>
        </p:blipFill>
        <p:spPr bwMode="auto">
          <a:xfrm>
            <a:off x="4788024" y="1916832"/>
            <a:ext cx="4004854" cy="3600400"/>
          </a:xfrm>
          <a:prstGeom prst="rect">
            <a:avLst/>
          </a:prstGeom>
          <a:ln>
            <a:noFill/>
          </a:ln>
          <a:effectLst>
            <a:outerShdw blurRad="292100" dist="139700" dir="2700000" algn="tl" rotWithShape="0">
              <a:srgbClr val="333333">
                <a:alpha val="65000"/>
              </a:srgbClr>
            </a:outerShdw>
          </a:effectLst>
        </p:spPr>
      </p:pic>
      <p:graphicFrame>
        <p:nvGraphicFramePr>
          <p:cNvPr id="8" name="Схема 7"/>
          <p:cNvGraphicFramePr/>
          <p:nvPr>
            <p:extLst>
              <p:ext uri="{D42A27DB-BD31-4B8C-83A1-F6EECF244321}">
                <p14:modId xmlns:p14="http://schemas.microsoft.com/office/powerpoint/2010/main" xmlns="" val="855556398"/>
              </p:ext>
            </p:extLst>
          </p:nvPr>
        </p:nvGraphicFramePr>
        <p:xfrm>
          <a:off x="251520" y="5517232"/>
          <a:ext cx="4248472"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Схема 8"/>
          <p:cNvGraphicFramePr/>
          <p:nvPr>
            <p:extLst>
              <p:ext uri="{D42A27DB-BD31-4B8C-83A1-F6EECF244321}">
                <p14:modId xmlns:p14="http://schemas.microsoft.com/office/powerpoint/2010/main" xmlns="" val="854138373"/>
              </p:ext>
            </p:extLst>
          </p:nvPr>
        </p:nvGraphicFramePr>
        <p:xfrm>
          <a:off x="4788024" y="5517232"/>
          <a:ext cx="4032448"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803"/>
            <a:ext cx="8229600" cy="1143000"/>
          </a:xfrm>
        </p:spPr>
        <p:txBody>
          <a:bodyPr>
            <a:normAutofit/>
          </a:bodyPr>
          <a:lstStyle/>
          <a:p>
            <a:r>
              <a:rPr lang="ru-RU" sz="4000" b="1" dirty="0">
                <a:solidFill>
                  <a:schemeClr val="accent1">
                    <a:lumMod val="50000"/>
                  </a:schemeClr>
                </a:solidFill>
                <a:latin typeface="Times New Roman" panose="02020603050405020304" pitchFamily="18" charset="0"/>
                <a:cs typeface="Times New Roman" panose="02020603050405020304" pitchFamily="18" charset="0"/>
              </a:rPr>
              <a:t>ЗАКЛЮЧЕНИЕ</a:t>
            </a:r>
          </a:p>
        </p:txBody>
      </p:sp>
      <p:sp>
        <p:nvSpPr>
          <p:cNvPr id="3" name="Содержимое 2"/>
          <p:cNvSpPr>
            <a:spLocks noGrp="1"/>
          </p:cNvSpPr>
          <p:nvPr>
            <p:ph idx="1"/>
          </p:nvPr>
        </p:nvSpPr>
        <p:spPr>
          <a:xfrm>
            <a:off x="440829" y="1166018"/>
            <a:ext cx="8229600" cy="4525963"/>
          </a:xfrm>
        </p:spPr>
        <p:txBody>
          <a:bodyPr>
            <a:normAutofit/>
          </a:bodyPr>
          <a:lstStyle/>
          <a:p>
            <a:pPr algn="just">
              <a:buNone/>
            </a:pPr>
            <a:r>
              <a:rPr lang="ru-RU" sz="2400" dirty="0">
                <a:solidFill>
                  <a:srgbClr val="002060"/>
                </a:solidFill>
                <a:latin typeface="Times New Roman" panose="02020603050405020304" pitchFamily="18" charset="0"/>
                <a:cs typeface="Times New Roman" panose="02020603050405020304" pitchFamily="18" charset="0"/>
              </a:rPr>
              <a:t>		На основе всего сказанного ранее можно сделать следующий вывод: к сожалению, мы вынуждены строить высокоэтажные дома, но при этом должны сохранить качество жизни жильцов. Необходимо уделять должное вниманию строительству рекреационных зон, инфраструктуры, благоустройству новых микрорайонов. Чтобы несмотря на высокую этажность качество жизни людей не страдало.</a:t>
            </a:r>
          </a:p>
          <a:p>
            <a:pPr algn="just">
              <a:buNone/>
            </a:pPr>
            <a:r>
              <a:rPr lang="ru-RU" sz="2400" dirty="0">
                <a:solidFill>
                  <a:srgbClr val="002060"/>
                </a:solidFill>
                <a:latin typeface="Times New Roman" panose="02020603050405020304" pitchFamily="18" charset="0"/>
                <a:cs typeface="Times New Roman" panose="02020603050405020304" pitchFamily="18" charset="0"/>
              </a:rPr>
              <a:t>		Очень надеемся, что современная система финансирования строительства позволит улучшить качество жизни человека в новых микрорайонах.</a:t>
            </a:r>
          </a:p>
          <a:p>
            <a:pPr algn="ctr">
              <a:buNone/>
            </a:pPr>
            <a:endParaRPr lang="ru-RU" sz="2400" dirty="0">
              <a:solidFill>
                <a:srgbClr val="002060"/>
              </a:solidFill>
            </a:endParaRPr>
          </a:p>
        </p:txBody>
      </p:sp>
      <p:pic>
        <p:nvPicPr>
          <p:cNvPr id="4" name="Рисунок 3" descr="https://images.adsttc.com/media/images/507e/3d12/28ba/0d28/4100/0012/large_jpg/GVBF-KAW-VVE-030.jpg?1375414506"/>
          <p:cNvPicPr/>
          <p:nvPr/>
        </p:nvPicPr>
        <p:blipFill>
          <a:blip r:embed="rId2" cstate="print">
            <a:lum bright="-4000" contrast="-1000"/>
          </a:blip>
          <a:srcRect/>
          <a:stretch>
            <a:fillRect/>
          </a:stretch>
        </p:blipFill>
        <p:spPr bwMode="auto">
          <a:xfrm>
            <a:off x="3491880" y="5373216"/>
            <a:ext cx="3744416" cy="14847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Тема Office">
  <a:themeElements>
    <a:clrScheme name="Другая 2">
      <a:dk1>
        <a:sysClr val="windowText" lastClr="000000"/>
      </a:dk1>
      <a:lt1>
        <a:srgbClr val="8DB3E2"/>
      </a:lt1>
      <a:dk2>
        <a:srgbClr val="8DB3E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1726</TotalTime>
  <Words>52</Words>
  <Application>Microsoft Office PowerPoint</Application>
  <PresentationFormat>Экран (4:3)</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vt:lpstr>
      <vt:lpstr>АКТУАЛЬНОСТЬ</vt:lpstr>
      <vt:lpstr>ЦЕЛЬ ПРОЕКТА</vt:lpstr>
      <vt:lpstr>ПРОБЛЕМА ПРОЕКТА</vt:lpstr>
      <vt:lpstr>ОСНОВНЫЕ ОШИБКИ </vt:lpstr>
      <vt:lpstr>Слайд 6</vt:lpstr>
      <vt:lpstr>ЭТАЖНОСТЬ</vt:lpstr>
      <vt:lpstr>ТИП ЗАСТРОЙКИ</vt:lpstr>
      <vt:lpstr>ЗАКЛЮЧЕНИЕ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Eugene Silaev</dc:creator>
  <cp:lastModifiedBy>Eugene Silaev</cp:lastModifiedBy>
  <cp:revision>121</cp:revision>
  <dcterms:created xsi:type="dcterms:W3CDTF">2020-11-02T17:50:23Z</dcterms:created>
  <dcterms:modified xsi:type="dcterms:W3CDTF">2021-02-06T16:21:40Z</dcterms:modified>
</cp:coreProperties>
</file>