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A4083-4A80-47A3-9126-319D8B45B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5C5616-7ED2-493B-B6D4-31C2A1DC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218A6-C174-497C-B677-2EB8068D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1523F-C16D-40DF-AFCF-4309D312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6D656-64AF-4428-B8A2-C4ACCEF1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DFFA9-3C2A-4D70-BEC1-893341A3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A9B4D8-4E93-40BE-ABCB-1C06ECC63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8FEFF-5E1F-45BA-97F1-5C6189A8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9E2C8-A3A6-48A4-907C-8195CB27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24D48-9625-4147-8F00-D577C3D4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EAC269-B58D-40E6-AB55-59E6BB173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D53BA7-A398-4308-A69E-8BF9C460D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BE3D8-9D5F-470D-8363-8FC2D351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D6218-35FD-4DB9-9AF0-12D93530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6D7B1-47E6-4551-843E-73017BA5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D7A39-09D9-4C4E-AD58-95A6D178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436C4-0911-4EA2-B2D1-8017839B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B5183-D7DA-4394-B003-7FF2E397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3548-6444-4B84-A596-B8CF6E37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BF2EF-640A-4495-858A-F7EBBE06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51B0C-2B47-4430-AD25-FC5E76FD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CABC35-9DD6-461A-A889-4AB5BB83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58F93-5309-4C61-8F31-11EF88EB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7DD0-22F7-4B42-9421-F7A9EA83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ED88C-5A1F-4770-9E8C-8990E8D5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4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6FE4D-1F6D-4FC2-916D-4E5544B4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29E7B-902D-4F17-A3E1-9B36E1FE5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025C0B-374C-4351-9498-A6A777A41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09EE7-CBC6-4E46-B194-EC716CA6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6110A-0340-4EA6-BF98-B41587C8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1E207-F765-472D-B5CC-8DF59141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1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FDD7C-19C9-4907-8202-2FDF141A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5B91C-67F5-4A67-A01C-6DC1DFB1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4D9188-9839-42CA-A52C-7A08D0294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6853B9-A542-4F13-AF20-DBFB6A3B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CFD4AF-E27C-4F75-B6E6-34521E33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4A27E-2CE1-42B7-8215-F3995EC4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2FFC26-E960-46BE-B62F-9213595E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5F08AC-7583-45C6-9F7D-C3A96E0D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F744C-E9FB-4D87-AFD0-09F1E91D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981AEC-47AF-4BA4-A8A4-0F25A327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3C4FB6-C8E0-451D-ADEB-4369C523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CABC8C-D274-4549-8706-BB02D6A0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42A854-E1FD-4E07-BD32-D4F564C2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616BC9-AB9F-465B-A881-592F6FAB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1E8EE1-758F-4D9A-A7E8-9AE0CE23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5F305-D19F-4758-9686-E9545D29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DA9D9-92C4-4960-8811-EBA5CA3A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0B390E-E931-4508-A535-D0521FEA7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0B9803-4AB8-43F7-A7E0-0605E091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1F69B-E783-45FB-8B2D-DD961C1F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608B7-7B5D-433C-A068-A4BBD5E0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5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E5458-D113-4C38-84A0-AA6DB6DB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73686E-AB57-431D-A6FF-24FF90C9F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B3090-7025-4CE9-8C0C-E2FE72FB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3096-CCF3-43F7-8373-3DF02F49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5C948-5BEA-4D44-A7F4-0F5B2D74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D9DF8-E42C-4542-9072-E24E053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6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0209-8C71-4041-B976-AE346D76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BB4E3-05C2-411D-A9E7-5109CEBE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80DB2-08EA-4863-8CC0-C702DCC7D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0D04-09E6-4E30-AF3B-FA19E64F1C0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942FA-AE46-474E-911C-7FF9A5865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530FF-6FAB-4B1B-A90E-2D027571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C86A-BCDD-418C-9953-46A633BC9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im0-tub-ru.yandex.net/i?id=80453d4e96a374202db4ec4fb1c63df8-l&amp;n=13">
            <a:extLst>
              <a:ext uri="{FF2B5EF4-FFF2-40B4-BE49-F238E27FC236}">
                <a16:creationId xmlns:a16="http://schemas.microsoft.com/office/drawing/2014/main" id="{7763E2A8-AFF4-423F-8DE1-4563A6B8E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12">
            <a:extLst>
              <a:ext uri="{FF2B5EF4-FFF2-40B4-BE49-F238E27FC236}">
                <a16:creationId xmlns:a16="http://schemas.microsoft.com/office/drawing/2014/main" id="{615A59BC-530D-4881-A29E-CB9EE2D49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5499" y="1073777"/>
            <a:ext cx="4994062" cy="4412648"/>
          </a:xfrm>
          <a:custGeom>
            <a:avLst/>
            <a:gdLst>
              <a:gd name="connsiteX0" fmla="*/ 1437823 w 4994062"/>
              <a:gd name="connsiteY0" fmla="*/ 0 h 4412648"/>
              <a:gd name="connsiteX1" fmla="*/ 3556238 w 4994062"/>
              <a:gd name="connsiteY1" fmla="*/ 0 h 4412648"/>
              <a:gd name="connsiteX2" fmla="*/ 3885668 w 4994062"/>
              <a:gd name="connsiteY2" fmla="*/ 191458 h 4412648"/>
              <a:gd name="connsiteX3" fmla="*/ 4942588 w 4994062"/>
              <a:gd name="connsiteY3" fmla="*/ 2019425 h 4412648"/>
              <a:gd name="connsiteX4" fmla="*/ 4942588 w 4994062"/>
              <a:gd name="connsiteY4" fmla="*/ 2393224 h 4412648"/>
              <a:gd name="connsiteX5" fmla="*/ 4550147 w 4994062"/>
              <a:gd name="connsiteY5" fmla="*/ 3071961 h 4412648"/>
              <a:gd name="connsiteX6" fmla="*/ 4549818 w 4994062"/>
              <a:gd name="connsiteY6" fmla="*/ 3072530 h 4412648"/>
              <a:gd name="connsiteX7" fmla="*/ 4539741 w 4994062"/>
              <a:gd name="connsiteY7" fmla="*/ 3072530 h 4412648"/>
              <a:gd name="connsiteX8" fmla="*/ 3588169 w 4994062"/>
              <a:gd name="connsiteY8" fmla="*/ 3072530 h 4412648"/>
              <a:gd name="connsiteX9" fmla="*/ 3432811 w 4994062"/>
              <a:gd name="connsiteY9" fmla="*/ 3158889 h 4412648"/>
              <a:gd name="connsiteX10" fmla="*/ 2889055 w 4994062"/>
              <a:gd name="connsiteY10" fmla="*/ 4089642 h 4412648"/>
              <a:gd name="connsiteX11" fmla="*/ 2889055 w 4994062"/>
              <a:gd name="connsiteY11" fmla="*/ 4268756 h 4412648"/>
              <a:gd name="connsiteX12" fmla="*/ 2957025 w 4994062"/>
              <a:gd name="connsiteY12" fmla="*/ 4385100 h 4412648"/>
              <a:gd name="connsiteX13" fmla="*/ 2973119 w 4994062"/>
              <a:gd name="connsiteY13" fmla="*/ 4412648 h 4412648"/>
              <a:gd name="connsiteX14" fmla="*/ 2913734 w 4994062"/>
              <a:gd name="connsiteY14" fmla="*/ 4412648 h 4412648"/>
              <a:gd name="connsiteX15" fmla="*/ 1437823 w 4994062"/>
              <a:gd name="connsiteY15" fmla="*/ 4412648 h 4412648"/>
              <a:gd name="connsiteX16" fmla="*/ 1112968 w 4994062"/>
              <a:gd name="connsiteY16" fmla="*/ 4221190 h 4412648"/>
              <a:gd name="connsiteX17" fmla="*/ 51474 w 4994062"/>
              <a:gd name="connsiteY17" fmla="*/ 2393224 h 4412648"/>
              <a:gd name="connsiteX18" fmla="*/ 51474 w 4994062"/>
              <a:gd name="connsiteY18" fmla="*/ 2019425 h 4412648"/>
              <a:gd name="connsiteX19" fmla="*/ 1112968 w 4994062"/>
              <a:gd name="connsiteY19" fmla="*/ 191458 h 4412648"/>
              <a:gd name="connsiteX20" fmla="*/ 1437823 w 4994062"/>
              <a:gd name="connsiteY20" fmla="*/ 0 h 44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4062" h="4412648">
                <a:moveTo>
                  <a:pt x="1437823" y="0"/>
                </a:moveTo>
                <a:cubicBezTo>
                  <a:pt x="1437823" y="0"/>
                  <a:pt x="1437823" y="0"/>
                  <a:pt x="3556238" y="0"/>
                </a:cubicBezTo>
                <a:cubicBezTo>
                  <a:pt x="3693500" y="0"/>
                  <a:pt x="3817038" y="72936"/>
                  <a:pt x="3885668" y="191458"/>
                </a:cubicBezTo>
                <a:cubicBezTo>
                  <a:pt x="3885668" y="191458"/>
                  <a:pt x="3885668" y="191458"/>
                  <a:pt x="4942588" y="2019425"/>
                </a:cubicBezTo>
                <a:cubicBezTo>
                  <a:pt x="5011220" y="2133388"/>
                  <a:pt x="5011220" y="2279261"/>
                  <a:pt x="4942588" y="2393224"/>
                </a:cubicBezTo>
                <a:cubicBezTo>
                  <a:pt x="4942588" y="2393224"/>
                  <a:pt x="4942588" y="2393224"/>
                  <a:pt x="4550147" y="3071961"/>
                </a:cubicBezTo>
                <a:lnTo>
                  <a:pt x="4549818" y="3072530"/>
                </a:lnTo>
                <a:lnTo>
                  <a:pt x="4539741" y="3072530"/>
                </a:lnTo>
                <a:cubicBezTo>
                  <a:pt x="4403802" y="3072530"/>
                  <a:pt x="4131924" y="3072530"/>
                  <a:pt x="3588169" y="3072530"/>
                </a:cubicBezTo>
                <a:cubicBezTo>
                  <a:pt x="3529910" y="3072530"/>
                  <a:pt x="3458704" y="3110912"/>
                  <a:pt x="3432811" y="3158889"/>
                </a:cubicBezTo>
                <a:cubicBezTo>
                  <a:pt x="3432811" y="3158889"/>
                  <a:pt x="3432811" y="3158889"/>
                  <a:pt x="2889055" y="4089642"/>
                </a:cubicBezTo>
                <a:cubicBezTo>
                  <a:pt x="2859925" y="4140817"/>
                  <a:pt x="2859925" y="4217580"/>
                  <a:pt x="2889055" y="4268756"/>
                </a:cubicBezTo>
                <a:cubicBezTo>
                  <a:pt x="2889055" y="4268756"/>
                  <a:pt x="2889055" y="4268756"/>
                  <a:pt x="2957025" y="4385100"/>
                </a:cubicBezTo>
                <a:lnTo>
                  <a:pt x="2973119" y="4412648"/>
                </a:lnTo>
                <a:lnTo>
                  <a:pt x="2913734" y="4412648"/>
                </a:lnTo>
                <a:cubicBezTo>
                  <a:pt x="2599952" y="4412648"/>
                  <a:pt x="2132928" y="4412648"/>
                  <a:pt x="1437823" y="4412648"/>
                </a:cubicBezTo>
                <a:cubicBezTo>
                  <a:pt x="1305136" y="4412648"/>
                  <a:pt x="1177025" y="4339712"/>
                  <a:pt x="1112968" y="4221190"/>
                </a:cubicBezTo>
                <a:cubicBezTo>
                  <a:pt x="1112968" y="4221190"/>
                  <a:pt x="1112968" y="4221190"/>
                  <a:pt x="51474" y="2393224"/>
                </a:cubicBezTo>
                <a:cubicBezTo>
                  <a:pt x="-17158" y="2279261"/>
                  <a:pt x="-17158" y="2133388"/>
                  <a:pt x="51474" y="2019425"/>
                </a:cubicBezTo>
                <a:cubicBezTo>
                  <a:pt x="51474" y="2019425"/>
                  <a:pt x="51474" y="2019425"/>
                  <a:pt x="1112968" y="191458"/>
                </a:cubicBezTo>
                <a:cubicBezTo>
                  <a:pt x="1177025" y="72936"/>
                  <a:pt x="1305136" y="0"/>
                  <a:pt x="1437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7246E-8431-43E6-82D8-6E23952E2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593" y="2410840"/>
            <a:ext cx="3447288" cy="1792224"/>
          </a:xfrm>
        </p:spPr>
        <p:txBody>
          <a:bodyPr anchor="b">
            <a:no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Хотите узнать как будет выглядеть музей будущего в Москве?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 Приходите на защиту проекта «Политехнический музей: прошлое, настоящее, будущее»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25E816B0-A826-4F6C-B444-91E42AB2A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8131" y="1127731"/>
            <a:ext cx="2143461" cy="187740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https://privatejetbooking.ru/wp-content/uploads/2017/12/Museu-do-Amanha-10.jpg">
            <a:extLst>
              <a:ext uri="{FF2B5EF4-FFF2-40B4-BE49-F238E27FC236}">
                <a16:creationId xmlns:a16="http://schemas.microsoft.com/office/drawing/2014/main" id="{66C2D895-F3B8-464C-8432-89035641F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r="11354" b="-6"/>
          <a:stretch/>
        </p:blipFill>
        <p:spPr bwMode="auto">
          <a:xfrm>
            <a:off x="9905083" y="1212647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16">
            <a:extLst>
              <a:ext uri="{FF2B5EF4-FFF2-40B4-BE49-F238E27FC236}">
                <a16:creationId xmlns:a16="http://schemas.microsoft.com/office/drawing/2014/main" id="{89E7A3B0-8177-473E-B1D0-59D0661D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2706" y="4146804"/>
            <a:ext cx="2527006" cy="221333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12" descr="https://touchrevolution.it/assets/uploads/files/89145-kat_mg_0246lr.jpg">
            <a:extLst>
              <a:ext uri="{FF2B5EF4-FFF2-40B4-BE49-F238E27FC236}">
                <a16:creationId xmlns:a16="http://schemas.microsoft.com/office/drawing/2014/main" id="{ADE8D7C6-7771-4A68-9CC0-3E70B0E91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2696" b="3"/>
          <a:stretch/>
        </p:blipFill>
        <p:spPr bwMode="auto">
          <a:xfrm>
            <a:off x="8237006" y="4246407"/>
            <a:ext cx="2298408" cy="2013116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85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Хотите узнать как будет выглядеть музей будущего в Москве?  Приходите на защиту проекта «Политехнический музей: прошлое, настоящее, будущее»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Хотите узнать как будет выглядеть музей будущего в Москве?  Приходите на защиту проекта «Политехнический музей: прошлое, настоящее, будущее»</dc:title>
  <dc:creator>Степан С.</dc:creator>
  <cp:lastModifiedBy>Степан С.</cp:lastModifiedBy>
  <cp:revision>1</cp:revision>
  <dcterms:created xsi:type="dcterms:W3CDTF">2020-12-16T15:41:55Z</dcterms:created>
  <dcterms:modified xsi:type="dcterms:W3CDTF">2020-12-16T15:45:47Z</dcterms:modified>
</cp:coreProperties>
</file>