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Roboto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3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8458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161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59b77f2d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a59b77f2d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815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efb67670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aefb67670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575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efb67670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aefb67670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46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efb67670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efb67670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24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efb6767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efb6767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682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86a8ee9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86a8ee9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03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59b77f2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59b77f2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760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59b77f2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59b77f2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0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59b77f2d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a59b77f2d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659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59b77f2d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59b77f2d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473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59b77f2d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59b77f2d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157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59b77f2d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59b77f2d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28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59b77f2d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a59b77f2d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3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755700"/>
            <a:ext cx="6492300" cy="14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/>
              <a:t>Урок по теме: История Дворянского Костюма</a:t>
            </a:r>
            <a:endParaRPr sz="380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40825" y="3128350"/>
            <a:ext cx="6641100" cy="1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Ведущие: Стабровская Илона, Антолепт Дина (7 З)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Номер телефона: +7 985 989 04 20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Почта: stabrovskayailona@yandex.ru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311700" y="559050"/>
            <a:ext cx="85206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Женская Мода 19 века</a:t>
            </a:r>
            <a:endParaRPr sz="3000"/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311700" y="1284325"/>
            <a:ext cx="4499100" cy="27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ru"/>
              <a:t>Несколько периодов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ru"/>
              <a:t>1. Четкие пропорции, простой фасон( корсет и фижмы отсутствуют)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ru"/>
              <a:t>2. Новые ткани, меняется стиль вышивки( греческий и египетский) </a:t>
            </a:r>
            <a:endParaRPr/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7325" y="1284327"/>
            <a:ext cx="2247574" cy="273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0800" y="1284325"/>
            <a:ext cx="1837974" cy="273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title"/>
          </p:nvPr>
        </p:nvSpPr>
        <p:spPr>
          <a:xfrm>
            <a:off x="311700" y="467425"/>
            <a:ext cx="8520600" cy="6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Женская Мода 19 века</a:t>
            </a:r>
            <a:endParaRPr sz="3000"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94050" y="1215575"/>
            <a:ext cx="5003100" cy="28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ru" sz="2400"/>
              <a:t>3. Фижмы, украшения в большом количестве вернулись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ru" sz="2400"/>
              <a:t>В конце этого века появилась новая конструкция, под названием ТЮРНЮР</a:t>
            </a:r>
            <a:endParaRPr sz="2400"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150" y="1075825"/>
            <a:ext cx="1626250" cy="274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750" y="1075825"/>
            <a:ext cx="1947299" cy="27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311700" y="158125"/>
            <a:ext cx="8520600" cy="11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Угадай к какому веку относится этот портрет,обоснуй свой вариант ответа</a:t>
            </a:r>
            <a:endParaRPr sz="3000"/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950" y="1353000"/>
            <a:ext cx="2239608" cy="356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0552" y="1353000"/>
            <a:ext cx="2407300" cy="356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850" y="1353000"/>
            <a:ext cx="2336925" cy="356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4775" y="1353000"/>
            <a:ext cx="1866825" cy="356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2980825" y="1906625"/>
            <a:ext cx="2872500" cy="57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Сравни</a:t>
            </a:r>
            <a:endParaRPr sz="3000"/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50" y="449388"/>
            <a:ext cx="2993231" cy="396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6625" y="449412"/>
            <a:ext cx="3118276" cy="39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311700" y="1809300"/>
            <a:ext cx="8520600" cy="9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Спасибо за внимание</a:t>
            </a:r>
            <a:endParaRPr sz="3600"/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675" y="2772900"/>
            <a:ext cx="1969850" cy="21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3484850" y="205825"/>
            <a:ext cx="24486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Вопросы</a:t>
            </a:r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529350" y="1937013"/>
            <a:ext cx="8222100" cy="26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100"/>
              <a:buAutoNum type="arabicPeriod"/>
            </a:pPr>
            <a:r>
              <a:rPr lang="ru"/>
              <a:t>Как называлась верхняя часть платья?</a:t>
            </a:r>
            <a:endParaRPr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ru"/>
              <a:t>Как назывались мужские короткие штаны?</a:t>
            </a:r>
            <a:endParaRPr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ru"/>
              <a:t>Как называлась мужская одежда под кафтан?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787500" y="135100"/>
            <a:ext cx="7569000" cy="8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/>
              <a:t>Женский костюм 18 века</a:t>
            </a:r>
            <a:endParaRPr sz="4000"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311700" y="1439400"/>
            <a:ext cx="8520600" cy="22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ru" sz="2200"/>
              <a:t>Использовали множество тканей. Как вы думаете какие?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ru" sz="2200"/>
              <a:t>Украшали вышивкой.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ru" sz="2200"/>
              <a:t>До 1790 года дамы носили юбки на ФИЖМАХ. (как вы думаете что это, ваши предположения) Также присутствовал корсет. ( ваши предположения что это)</a:t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525" y="218325"/>
            <a:ext cx="3621472" cy="22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350" y="218325"/>
            <a:ext cx="3149701" cy="222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526" y="2633101"/>
            <a:ext cx="3621475" cy="220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7525" y="2508675"/>
            <a:ext cx="3336425" cy="232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311700" y="135200"/>
            <a:ext cx="8520600" cy="8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/>
              <a:t>Женский костюм 18 века</a:t>
            </a:r>
            <a:endParaRPr sz="2300"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311700" y="937100"/>
            <a:ext cx="4968600" cy="17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ru" sz="2200"/>
              <a:t>Разные фасоны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ru" sz="2200"/>
              <a:t>Ансамбли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ru" sz="2200"/>
              <a:t>Основной головной убор- парик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ru" sz="2200"/>
              <a:t>Веер, зонтик, сумочка</a:t>
            </a:r>
            <a:endParaRPr sz="2200"/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750" y="2571750"/>
            <a:ext cx="3513076" cy="233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9475" y="808238"/>
            <a:ext cx="2839050" cy="16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4975" y="2669300"/>
            <a:ext cx="2772200" cy="22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311700" y="226825"/>
            <a:ext cx="8520600" cy="60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Угадайте (какие платья парадные)</a:t>
            </a:r>
            <a:endParaRPr sz="3600"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950" y="722650"/>
            <a:ext cx="2677259" cy="400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209" y="722650"/>
            <a:ext cx="3213598" cy="400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1200" y="722650"/>
            <a:ext cx="2501101" cy="393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403325" y="169575"/>
            <a:ext cx="8520600" cy="5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Мужская Мода 18-19 века</a:t>
            </a:r>
            <a:endParaRPr sz="3000"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242975" y="628675"/>
            <a:ext cx="5530200" cy="26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ru" sz="2000"/>
              <a:t>Основа похожа на современный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ru" sz="2000"/>
              <a:t>3 элемента: кафтан, камзол, кюлоты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ru" sz="2000"/>
              <a:t>Повседневный и парадный отличаются (как думаете чем?)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ru" sz="2000"/>
              <a:t>Туфли на высоком каблуке, сапоги ( для охоты)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ru" sz="2000"/>
              <a:t>Головной убор: парик, шляпа</a:t>
            </a:r>
            <a:endParaRPr sz="20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3725" y="811075"/>
            <a:ext cx="3066025" cy="219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725" y="3160250"/>
            <a:ext cx="3020200" cy="183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311700" y="156325"/>
            <a:ext cx="8520600" cy="6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Мужская Мода 19 века</a:t>
            </a:r>
            <a:endParaRPr sz="3000"/>
          </a:p>
        </p:txBody>
      </p:sp>
      <p:sp>
        <p:nvSpPr>
          <p:cNvPr id="137" name="Google Shape;137;p20"/>
          <p:cNvSpPr txBox="1">
            <a:spLocks noGrp="1"/>
          </p:cNvSpPr>
          <p:nvPr>
            <p:ph type="body" idx="1"/>
          </p:nvPr>
        </p:nvSpPr>
        <p:spPr>
          <a:xfrm>
            <a:off x="517875" y="906300"/>
            <a:ext cx="4306200" cy="18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ru" sz="2000"/>
              <a:t>С началом 19 века в моду вошли сюртуки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ru" sz="2000"/>
              <a:t>После фрак, под него жилет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ru" sz="2000"/>
              <a:t>Силуэт костюма становится более вытянутым</a:t>
            </a:r>
            <a:endParaRPr sz="2000"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375" y="845425"/>
            <a:ext cx="2465212" cy="399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6800" y="845425"/>
            <a:ext cx="1194026" cy="181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875" y="2784875"/>
            <a:ext cx="3262038" cy="21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6275" y="2784875"/>
            <a:ext cx="1784550" cy="21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605400" y="272000"/>
            <a:ext cx="7933200" cy="112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/>
              <a:t>Угадайте ( к какому веку относится этот костюм)</a:t>
            </a:r>
            <a:endParaRPr sz="3000"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700" y="1430275"/>
            <a:ext cx="2569300" cy="3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0767" y="1400000"/>
            <a:ext cx="2323228" cy="34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25" y="1430275"/>
            <a:ext cx="2323785" cy="348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0125" y="1430275"/>
            <a:ext cx="2370649" cy="348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Microsoft Office PowerPoint</Application>
  <PresentationFormat>Экран (16:9)</PresentationFormat>
  <Paragraphs>39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Roboto</vt:lpstr>
      <vt:lpstr>Geometric</vt:lpstr>
      <vt:lpstr>Урок по теме: История Дворянского Костюма</vt:lpstr>
      <vt:lpstr>Вопросы</vt:lpstr>
      <vt:lpstr>Женский костюм 18 века</vt:lpstr>
      <vt:lpstr>Презентация PowerPoint</vt:lpstr>
      <vt:lpstr>Женский костюм 18 века</vt:lpstr>
      <vt:lpstr>Угадайте (какие платья парадные)</vt:lpstr>
      <vt:lpstr>Мужская Мода 18-19 века</vt:lpstr>
      <vt:lpstr>Мужская Мода 19 века</vt:lpstr>
      <vt:lpstr>Угадайте ( к какому веку относится этот костюм)</vt:lpstr>
      <vt:lpstr>Женская Мода 19 века</vt:lpstr>
      <vt:lpstr>Женская Мода 19 века</vt:lpstr>
      <vt:lpstr>Угадай к какому веку относится этот портрет,обоснуй свой вариант ответа</vt:lpstr>
      <vt:lpstr>Сравни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по теме: История Дворянского Костюма</dc:title>
  <dc:creator>Veter</dc:creator>
  <cp:lastModifiedBy>Veter</cp:lastModifiedBy>
  <cp:revision>2</cp:revision>
  <dcterms:modified xsi:type="dcterms:W3CDTF">2020-12-16T15:23:40Z</dcterms:modified>
</cp:coreProperties>
</file>