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1" r:id="rId1"/>
  </p:sldMasterIdLst>
  <p:sldIdLst>
    <p:sldId id="256" r:id="rId2"/>
    <p:sldId id="257" r:id="rId3"/>
    <p:sldId id="259" r:id="rId4"/>
    <p:sldId id="260" r:id="rId5"/>
    <p:sldId id="264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434" autoAdjust="0"/>
  </p:normalViewPr>
  <p:slideViewPr>
    <p:cSldViewPr>
      <p:cViewPr varScale="1">
        <p:scale>
          <a:sx n="70" d="100"/>
          <a:sy n="70" d="100"/>
        </p:scale>
        <p:origin x="1386" y="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E792-52D8-4722-A2FC-B8D6D9FC3905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3C64B-051E-4853-A57F-F460B33A7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688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E792-52D8-4722-A2FC-B8D6D9FC3905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3C64B-051E-4853-A57F-F460B33A7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654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E792-52D8-4722-A2FC-B8D6D9FC3905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3C64B-051E-4853-A57F-F460B33A7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445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E792-52D8-4722-A2FC-B8D6D9FC3905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3C64B-051E-4853-A57F-F460B33A7FF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4019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E792-52D8-4722-A2FC-B8D6D9FC3905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3C64B-051E-4853-A57F-F460B33A7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382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E792-52D8-4722-A2FC-B8D6D9FC3905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3C64B-051E-4853-A57F-F460B33A7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6456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E792-52D8-4722-A2FC-B8D6D9FC3905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3C64B-051E-4853-A57F-F460B33A7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30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E792-52D8-4722-A2FC-B8D6D9FC3905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3C64B-051E-4853-A57F-F460B33A7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3621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E792-52D8-4722-A2FC-B8D6D9FC3905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3C64B-051E-4853-A57F-F460B33A7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21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E792-52D8-4722-A2FC-B8D6D9FC3905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3C64B-051E-4853-A57F-F460B33A7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41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E792-52D8-4722-A2FC-B8D6D9FC3905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3C64B-051E-4853-A57F-F460B33A7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455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E792-52D8-4722-A2FC-B8D6D9FC3905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3C64B-051E-4853-A57F-F460B33A7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031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E792-52D8-4722-A2FC-B8D6D9FC3905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3C64B-051E-4853-A57F-F460B33A7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919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E792-52D8-4722-A2FC-B8D6D9FC3905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3C64B-051E-4853-A57F-F460B33A7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288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E792-52D8-4722-A2FC-B8D6D9FC3905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3C64B-051E-4853-A57F-F460B33A7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33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E792-52D8-4722-A2FC-B8D6D9FC3905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3C64B-051E-4853-A57F-F460B33A7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523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E792-52D8-4722-A2FC-B8D6D9FC3905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3C64B-051E-4853-A57F-F460B33A7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939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98AE792-52D8-4722-A2FC-B8D6D9FC3905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3C64B-051E-4853-A57F-F460B33A7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9780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  <p:sldLayoutId id="2147484102" r:id="rId11"/>
    <p:sldLayoutId id="2147484103" r:id="rId12"/>
    <p:sldLayoutId id="2147484104" r:id="rId13"/>
    <p:sldLayoutId id="2147484105" r:id="rId14"/>
    <p:sldLayoutId id="2147484106" r:id="rId15"/>
    <p:sldLayoutId id="2147484107" r:id="rId16"/>
    <p:sldLayoutId id="214748410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6044208" cy="1368152"/>
          </a:xfrm>
        </p:spPr>
        <p:txBody>
          <a:bodyPr/>
          <a:lstStyle/>
          <a:p>
            <a:r>
              <a:rPr lang="ru-RU" sz="4000" dirty="0" smtClean="0"/>
              <a:t>История дворянского костюма 18-19 веков.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6051" y="2132856"/>
            <a:ext cx="7344816" cy="3816424"/>
          </a:xfrm>
        </p:spPr>
        <p:txBody>
          <a:bodyPr>
            <a:normAutofit fontScale="85000" lnSpcReduction="10000"/>
          </a:bodyPr>
          <a:lstStyle/>
          <a:p>
            <a:r>
              <a:rPr lang="ru-RU" sz="2400" dirty="0" smtClean="0">
                <a:solidFill>
                  <a:schemeClr val="tx2"/>
                </a:solidFill>
              </a:rPr>
              <a:t>Куратор: Пузанкова Нина Владимировна</a:t>
            </a:r>
          </a:p>
          <a:p>
            <a:endParaRPr lang="ru-RU" sz="2400" dirty="0" smtClean="0">
              <a:solidFill>
                <a:schemeClr val="tx2"/>
              </a:solidFill>
            </a:endParaRPr>
          </a:p>
          <a:p>
            <a:r>
              <a:rPr lang="ru-RU" sz="2400" dirty="0" smtClean="0">
                <a:solidFill>
                  <a:schemeClr val="tx2"/>
                </a:solidFill>
              </a:rPr>
              <a:t>Над проектом работали ученицы 7З: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Стабровская Илона  – руководитель проекта, редактор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Ветрова Мария – отвечает за сайт и презентацию 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Антолепт Дина – ответственна за рекламу проекта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Антолепт Таисия – ищет информацию и помогает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 в поиске информации</a:t>
            </a:r>
            <a:endParaRPr lang="ru-RU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73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60648"/>
            <a:ext cx="4176464" cy="9906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Примерный план</a:t>
            </a:r>
            <a:r>
              <a:rPr lang="ru-RU" sz="3600" dirty="0" smtClean="0"/>
              <a:t>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107232"/>
            <a:ext cx="7129278" cy="554461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1. Знакомство с куратором.</a:t>
            </a:r>
          </a:p>
          <a:p>
            <a:r>
              <a:rPr lang="ru-RU" sz="2400" dirty="0" smtClean="0"/>
              <a:t>2. Распределение информации и поиски обязанностей </a:t>
            </a:r>
          </a:p>
          <a:p>
            <a:r>
              <a:rPr lang="ru-RU" sz="2400" dirty="0" smtClean="0"/>
              <a:t>3. Заполнение сайта; обсуждение вопросов с куратором. </a:t>
            </a:r>
          </a:p>
          <a:p>
            <a:r>
              <a:rPr lang="ru-RU" sz="2400" dirty="0" smtClean="0"/>
              <a:t>4. Начало подготовки к предзащите.</a:t>
            </a:r>
          </a:p>
          <a:p>
            <a:r>
              <a:rPr lang="ru-RU" sz="2400" dirty="0" smtClean="0"/>
              <a:t>5. Создание конечного продукта.</a:t>
            </a:r>
          </a:p>
          <a:p>
            <a:r>
              <a:rPr lang="ru-RU" sz="2400" dirty="0" smtClean="0"/>
              <a:t>6. Реализация конечного продукта.</a:t>
            </a:r>
          </a:p>
          <a:p>
            <a:r>
              <a:rPr lang="ru-RU" sz="2400" dirty="0" smtClean="0"/>
              <a:t>7. Обсуждение и обработка результата.</a:t>
            </a:r>
          </a:p>
          <a:p>
            <a:r>
              <a:rPr lang="ru-RU" sz="2400" dirty="0" smtClean="0"/>
              <a:t>8. Подготовка к защите. </a:t>
            </a:r>
          </a:p>
        </p:txBody>
      </p:sp>
    </p:spTree>
    <p:extLst>
      <p:ext uri="{BB962C8B-B14F-4D97-AF65-F5344CB8AC3E}">
        <p14:creationId xmlns:p14="http://schemas.microsoft.com/office/powerpoint/2010/main" val="19571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548680"/>
            <a:ext cx="3527304" cy="9906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Актуальность: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600" dirty="0"/>
              <a:t>Мы </a:t>
            </a:r>
            <a:r>
              <a:rPr lang="ru-RU" sz="3600" dirty="0" smtClean="0"/>
              <a:t>с интересом изучаем прошедшие времена </a:t>
            </a:r>
            <a:r>
              <a:rPr lang="ru-RU" sz="3600" dirty="0"/>
              <a:t>и </a:t>
            </a:r>
            <a:r>
              <a:rPr lang="ru-RU" sz="3600" dirty="0" smtClean="0"/>
              <a:t>восхищаемся старинными костюмами. Каждая девочка хотя бы раз в жизни мечтает увидеть себя в платье «принцессы». </a:t>
            </a:r>
            <a:r>
              <a:rPr lang="ru-RU" sz="3600" dirty="0"/>
              <a:t>Н</a:t>
            </a:r>
            <a:r>
              <a:rPr lang="ru-RU" sz="3600" dirty="0" smtClean="0"/>
              <a:t>о мало кто задумывается, какой была жизнь в те времена и </a:t>
            </a:r>
            <a:r>
              <a:rPr lang="ru-RU" sz="3600" dirty="0"/>
              <a:t>каково было носить такие костюмы. </a:t>
            </a:r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142545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07904" y="764704"/>
            <a:ext cx="1583088" cy="9906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Цель: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2748" y="2132856"/>
            <a:ext cx="8153400" cy="2592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Мы хотим </a:t>
            </a:r>
            <a:r>
              <a:rPr lang="ru-RU" sz="2400" dirty="0" smtClean="0"/>
              <a:t>изучить историю костюма 18-19 века. </a:t>
            </a:r>
          </a:p>
          <a:p>
            <a:pPr marL="0" indent="0">
              <a:buNone/>
            </a:pPr>
            <a:r>
              <a:rPr lang="ru-RU" sz="2400" dirty="0" smtClean="0"/>
              <a:t>Узнать</a:t>
            </a:r>
            <a:r>
              <a:rPr lang="ru-RU" sz="2400" dirty="0"/>
              <a:t>, что чувствовали люди </a:t>
            </a:r>
            <a:r>
              <a:rPr lang="ru-RU" sz="2400" dirty="0" smtClean="0"/>
              <a:t>того времени, надевая </a:t>
            </a:r>
            <a:r>
              <a:rPr lang="ru-RU" sz="2400" dirty="0"/>
              <a:t>такие </a:t>
            </a:r>
            <a:r>
              <a:rPr lang="ru-RU" sz="2400" dirty="0" smtClean="0"/>
              <a:t>костюмы.</a:t>
            </a:r>
          </a:p>
          <a:p>
            <a:pPr marL="0" indent="0">
              <a:buNone/>
            </a:pPr>
            <a:r>
              <a:rPr lang="ru-RU" sz="2400" dirty="0" smtClean="0"/>
              <a:t>Познакомить других со стилем одежды 18-19 веков, рассказать </a:t>
            </a:r>
            <a:r>
              <a:rPr lang="ru-RU" sz="2400" dirty="0"/>
              <a:t>из чего </a:t>
            </a:r>
            <a:r>
              <a:rPr lang="ru-RU" sz="2400" dirty="0" smtClean="0"/>
              <a:t>состояли повседневные и  праздничные дворянские костюмы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9006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3978" y="404664"/>
            <a:ext cx="2359098" cy="816042"/>
          </a:xfrm>
        </p:spPr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84784"/>
            <a:ext cx="6984776" cy="4608512"/>
          </a:xfrm>
        </p:spPr>
        <p:txBody>
          <a:bodyPr>
            <a:normAutofit fontScale="77500" lnSpcReduction="20000"/>
          </a:bodyPr>
          <a:lstStyle/>
          <a:p>
            <a:r>
              <a:rPr lang="ru-RU" sz="3600" dirty="0"/>
              <a:t>Знакомство младшего поколения с модой прошлых веков</a:t>
            </a:r>
            <a:r>
              <a:rPr lang="ru-RU" sz="3600" dirty="0" smtClean="0"/>
              <a:t>.</a:t>
            </a:r>
          </a:p>
          <a:p>
            <a:r>
              <a:rPr lang="ru-RU" sz="3600" dirty="0" smtClean="0"/>
              <a:t>Рассказать что </a:t>
            </a:r>
            <a:r>
              <a:rPr lang="ru-RU" sz="3600" dirty="0"/>
              <a:t>чувствовали люди того времени, надевая такие костюмы</a:t>
            </a:r>
            <a:r>
              <a:rPr lang="ru-RU" sz="3600" dirty="0" smtClean="0"/>
              <a:t>.</a:t>
            </a:r>
          </a:p>
          <a:p>
            <a:r>
              <a:rPr lang="ru-RU" sz="3600" dirty="0" smtClean="0"/>
              <a:t>Объяснить значение и предназначение каждой детали костюма.</a:t>
            </a:r>
          </a:p>
          <a:p>
            <a:r>
              <a:rPr lang="ru-RU" sz="3600" dirty="0" smtClean="0"/>
              <a:t>Показать как изменялся стиль и сам костюм.</a:t>
            </a:r>
          </a:p>
          <a:p>
            <a:endParaRPr lang="ru-RU" sz="3600" dirty="0"/>
          </a:p>
          <a:p>
            <a:endParaRPr lang="ru-RU" sz="36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5906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6" y="548680"/>
            <a:ext cx="2303168" cy="9906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Продукт: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004" y="1512031"/>
            <a:ext cx="7848872" cy="79208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600" dirty="0" smtClean="0"/>
              <a:t>Интерактивный урок для младших школьников. </a:t>
            </a:r>
          </a:p>
          <a:p>
            <a:pPr marL="0" indent="0">
              <a:buNone/>
            </a:pP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68088" y="2380384"/>
            <a:ext cx="3159352" cy="453650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440772" y="1984165"/>
            <a:ext cx="3059272" cy="3932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2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188640"/>
            <a:ext cx="2663208" cy="9906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Критерии: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00808"/>
            <a:ext cx="3384376" cy="4248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i="1" dirty="0" smtClean="0"/>
              <a:t>Внешние:</a:t>
            </a:r>
          </a:p>
          <a:p>
            <a:pPr marL="0" indent="0">
              <a:buNone/>
            </a:pPr>
            <a:r>
              <a:rPr lang="ru-RU" sz="2800" dirty="0" smtClean="0"/>
              <a:t>Мы планируем создание оценочной шкалы, по которой учащиеся оценят проведенный нами урок</a:t>
            </a:r>
            <a:r>
              <a:rPr lang="ru-RU" sz="2800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99992" y="1556792"/>
            <a:ext cx="403244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/>
              <a:t>Внутренние: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dirty="0" smtClean="0"/>
              <a:t>Выполнение плана работы в срок;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dirty="0" smtClean="0"/>
              <a:t>Согласованность командной работы;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dirty="0" smtClean="0"/>
              <a:t>Личная удовлетворенность качеством работы.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297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587911"/>
            <a:ext cx="2447184" cy="9906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Ресурсы: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088" y="1580940"/>
            <a:ext cx="3887344" cy="40324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i="1" dirty="0"/>
              <a:t>Внешние: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smtClean="0"/>
              <a:t>Интернет-ресурсы;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smtClean="0"/>
              <a:t> Учебники и справочники;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smtClean="0"/>
              <a:t>Научно-популярная литература.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004048" y="1580940"/>
            <a:ext cx="367240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/>
              <a:t>Внутренние:</a:t>
            </a:r>
          </a:p>
          <a:p>
            <a:endParaRPr lang="ru-RU" sz="3200" dirty="0" smtClean="0"/>
          </a:p>
          <a:p>
            <a:r>
              <a:rPr lang="ru-RU" sz="3200" dirty="0" smtClean="0"/>
              <a:t>Наши знания и умения, которые </a:t>
            </a:r>
          </a:p>
          <a:p>
            <a:r>
              <a:rPr lang="ru-RU" sz="3200" dirty="0" smtClean="0"/>
              <a:t>были приобретены до начала работы над проектом.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0492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0456" y="404664"/>
            <a:ext cx="5904656" cy="1975674"/>
          </a:xfrm>
        </p:spPr>
        <p:txBody>
          <a:bodyPr>
            <a:normAutofit fontScale="90000"/>
          </a:bodyPr>
          <a:lstStyle/>
          <a:p>
            <a:r>
              <a:rPr lang="ru-RU" sz="6600" dirty="0" smtClean="0"/>
              <a:t>Спасибо за внимание!</a:t>
            </a:r>
            <a:endParaRPr lang="ru-RU" sz="6600" dirty="0"/>
          </a:p>
        </p:txBody>
      </p:sp>
      <p:pic>
        <p:nvPicPr>
          <p:cNvPr id="1028" name="Picture 4" descr="Веера. 17-18 века: bellezza_storia — LiveJournal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564904"/>
            <a:ext cx="3810000" cy="296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4290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290</TotalTime>
  <Words>308</Words>
  <Application>Microsoft Office PowerPoint</Application>
  <PresentationFormat>Экран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Ион</vt:lpstr>
      <vt:lpstr>История дворянского костюма 18-19 веков.</vt:lpstr>
      <vt:lpstr>Примерный план:</vt:lpstr>
      <vt:lpstr>Актуальность:</vt:lpstr>
      <vt:lpstr>Цель:</vt:lpstr>
      <vt:lpstr>Задачи:</vt:lpstr>
      <vt:lpstr>Продукт:</vt:lpstr>
      <vt:lpstr>Критерии:</vt:lpstr>
      <vt:lpstr>Ресурсы: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дворянского костюма 18-19 веков.</dc:title>
  <dc:creator>Veter</dc:creator>
  <cp:lastModifiedBy>Veter</cp:lastModifiedBy>
  <cp:revision>23</cp:revision>
  <dcterms:created xsi:type="dcterms:W3CDTF">2020-10-17T10:52:41Z</dcterms:created>
  <dcterms:modified xsi:type="dcterms:W3CDTF">2020-11-05T16:12:55Z</dcterms:modified>
</cp:coreProperties>
</file>