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8" r:id="rId1"/>
    <p:sldMasterId id="2147483739" r:id="rId2"/>
  </p:sldMasterIdLst>
  <p:sldIdLst>
    <p:sldId id="256" r:id="rId3"/>
    <p:sldId id="270" r:id="rId4"/>
    <p:sldId id="257" r:id="rId5"/>
    <p:sldId id="263" r:id="rId6"/>
    <p:sldId id="258" r:id="rId7"/>
    <p:sldId id="259" r:id="rId8"/>
    <p:sldId id="260" r:id="rId9"/>
    <p:sldId id="261" r:id="rId10"/>
    <p:sldId id="262" r:id="rId11"/>
    <p:sldId id="264" r:id="rId12"/>
    <p:sldId id="265" r:id="rId13"/>
    <p:sldId id="267" r:id="rId14"/>
    <p:sldId id="266" r:id="rId15"/>
    <p:sldId id="271" r:id="rId16"/>
    <p:sldId id="268" r:id="rId17"/>
    <p:sldId id="269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18639A6-E830-4F0B-B2B3-CB11199D4B73}" v="71" dt="2021-01-14T11:39:22.946"/>
    <p1510:client id="{434D74C2-B7B6-4523-9192-5C88EF3A8CE4}" v="928" dt="2021-01-12T11:27:47.283"/>
    <p1510:client id="{D2CC2EF1-51FC-42F2-A04E-969F39B43647}" v="122" dt="2021-01-14T12:14:33.040"/>
    <p1510:client id="{FF8638FD-C02C-4082-AF24-4BE238F27ACE}" v="915" dt="2021-01-12T12:13:37.96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2" autoAdjust="0"/>
    <p:restoredTop sz="94660"/>
  </p:normalViewPr>
  <p:slideViewPr>
    <p:cSldViewPr snapToGrid="0">
      <p:cViewPr varScale="1">
        <p:scale>
          <a:sx n="73" d="100"/>
          <a:sy n="73" d="100"/>
        </p:scale>
        <p:origin x="54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microsoft.com/office/2015/10/relationships/revisionInfo" Target="revisionInfo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1/18/2021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89401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1/18/2021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9244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1/18/2021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17175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1/18/2021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75185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1/18/2021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71451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1/18/2021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55493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1/18/2021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59249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1/18/2021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52401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1/18/2021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51448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1" descr="Tag=AccentColor&#10;Flavor=Light&#10;Target=Fill">
            <a:extLst>
              <a:ext uri="{FF2B5EF4-FFF2-40B4-BE49-F238E27FC236}">
                <a16:creationId xmlns:a16="http://schemas.microsoft.com/office/drawing/2014/main" id="{0D57E7FA-E8FC-45AC-868F-CDC8144939D6}"/>
              </a:ext>
            </a:extLst>
          </p:cNvPr>
          <p:cNvSpPr/>
          <p:nvPr/>
        </p:nvSpPr>
        <p:spPr>
          <a:xfrm rot="10800000" flipV="1">
            <a:off x="2599854" y="527562"/>
            <a:ext cx="6992292" cy="5102484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7094A5-EB6F-441D-88F8-CD7A30C847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8760" y="1591056"/>
            <a:ext cx="5705856" cy="3264408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7CE1E3-3929-42A6-81B7-056BD88EF3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28616"/>
            <a:ext cx="5705856" cy="996696"/>
          </a:xfrm>
        </p:spPr>
        <p:txBody>
          <a:bodyPr/>
          <a:lstStyle>
            <a:lvl1pPr marL="0" indent="0" algn="l">
              <a:buNone/>
              <a:defRPr sz="24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E951E3-0794-422C-AF76-0AD4A7FB1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4EBFA8-0291-4D77-A9D9-B17FC2382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7AC4D4-C4EE-4624-A329-C608A1D5A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0157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 descr="Tag=AccentColor&#10;Flavor=Light&#10;Target=Fill">
            <a:extLst>
              <a:ext uri="{FF2B5EF4-FFF2-40B4-BE49-F238E27FC236}">
                <a16:creationId xmlns:a16="http://schemas.microsoft.com/office/drawing/2014/main" id="{13B7BB51-92B8-4089-8DAB-1202A4D1C6A3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CF97E-0E6E-41E9-B75B-0371E744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1680"/>
            <a:ext cx="1051560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BAE770-8363-44CD-8A22-AB26C5C53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3428F0-E5C2-42A1-AB2F-1A19FFAD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4266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1/18/2021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31307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9" descr="Tag=AccentColor&#10;Flavor=Light&#10;Target=Fill">
            <a:extLst>
              <a:ext uri="{FF2B5EF4-FFF2-40B4-BE49-F238E27FC236}">
                <a16:creationId xmlns:a16="http://schemas.microsoft.com/office/drawing/2014/main" id="{DB2CE8D6-5B4E-4EBE-9ED5-A1DA7E2A5CDA}"/>
              </a:ext>
            </a:extLst>
          </p:cNvPr>
          <p:cNvSpPr/>
          <p:nvPr/>
        </p:nvSpPr>
        <p:spPr>
          <a:xfrm>
            <a:off x="7209816" y="0"/>
            <a:ext cx="4143984" cy="5747660"/>
          </a:xfrm>
          <a:custGeom>
            <a:avLst/>
            <a:gdLst>
              <a:gd name="connsiteX0" fmla="*/ 0 w 3843750"/>
              <a:gd name="connsiteY0" fmla="*/ 346 h 5956080"/>
              <a:gd name="connsiteX1" fmla="*/ 72373 w 3843750"/>
              <a:gd name="connsiteY1" fmla="*/ 2447534 h 5956080"/>
              <a:gd name="connsiteX2" fmla="*/ 145093 w 3843750"/>
              <a:gd name="connsiteY2" fmla="*/ 3878724 h 5956080"/>
              <a:gd name="connsiteX3" fmla="*/ 237897 w 3843750"/>
              <a:gd name="connsiteY3" fmla="*/ 4208041 h 5956080"/>
              <a:gd name="connsiteX4" fmla="*/ 281875 w 3843750"/>
              <a:gd name="connsiteY4" fmla="*/ 4677601 h 5956080"/>
              <a:gd name="connsiteX5" fmla="*/ 360135 w 3843750"/>
              <a:gd name="connsiteY5" fmla="*/ 5287407 h 5956080"/>
              <a:gd name="connsiteX6" fmla="*/ 414155 w 3843750"/>
              <a:gd name="connsiteY6" fmla="*/ 5817914 h 5956080"/>
              <a:gd name="connsiteX7" fmla="*/ 681487 w 3843750"/>
              <a:gd name="connsiteY7" fmla="*/ 5914873 h 5956080"/>
              <a:gd name="connsiteX8" fmla="*/ 892373 w 3843750"/>
              <a:gd name="connsiteY8" fmla="*/ 5605295 h 5956080"/>
              <a:gd name="connsiteX9" fmla="*/ 1027770 w 3843750"/>
              <a:gd name="connsiteY9" fmla="*/ 5804063 h 5956080"/>
              <a:gd name="connsiteX10" fmla="*/ 1200566 w 3843750"/>
              <a:gd name="connsiteY10" fmla="*/ 5527036 h 5956080"/>
              <a:gd name="connsiteX11" fmla="*/ 1348083 w 3843750"/>
              <a:gd name="connsiteY11" fmla="*/ 5363590 h 5956080"/>
              <a:gd name="connsiteX12" fmla="*/ 1425997 w 3843750"/>
              <a:gd name="connsiteY12" fmla="*/ 4800532 h 5956080"/>
              <a:gd name="connsiteX13" fmla="*/ 1517416 w 3843750"/>
              <a:gd name="connsiteY13" fmla="*/ 4640549 h 5956080"/>
              <a:gd name="connsiteX14" fmla="*/ 1569705 w 3843750"/>
              <a:gd name="connsiteY14" fmla="*/ 4803995 h 5956080"/>
              <a:gd name="connsiteX15" fmla="*/ 1530921 w 3843750"/>
              <a:gd name="connsiteY15" fmla="*/ 5433885 h 5956080"/>
              <a:gd name="connsiteX16" fmla="*/ 1614721 w 3843750"/>
              <a:gd name="connsiteY16" fmla="*/ 5319957 h 5956080"/>
              <a:gd name="connsiteX17" fmla="*/ 1800676 w 3843750"/>
              <a:gd name="connsiteY17" fmla="*/ 4608691 h 5956080"/>
              <a:gd name="connsiteX18" fmla="*/ 1918759 w 3843750"/>
              <a:gd name="connsiteY18" fmla="*/ 4486799 h 5956080"/>
              <a:gd name="connsiteX19" fmla="*/ 2009139 w 3843750"/>
              <a:gd name="connsiteY19" fmla="*/ 4715000 h 5956080"/>
              <a:gd name="connsiteX20" fmla="*/ 2135532 w 3843750"/>
              <a:gd name="connsiteY20" fmla="*/ 5321689 h 5956080"/>
              <a:gd name="connsiteX21" fmla="*/ 2209291 w 3843750"/>
              <a:gd name="connsiteY21" fmla="*/ 5028733 h 5956080"/>
              <a:gd name="connsiteX22" fmla="*/ 2501208 w 3843750"/>
              <a:gd name="connsiteY22" fmla="*/ 4457711 h 5956080"/>
              <a:gd name="connsiteX23" fmla="*/ 2695127 w 3843750"/>
              <a:gd name="connsiteY23" fmla="*/ 4973674 h 5956080"/>
              <a:gd name="connsiteX24" fmla="*/ 2825329 w 3843750"/>
              <a:gd name="connsiteY24" fmla="*/ 4563328 h 5956080"/>
              <a:gd name="connsiteX25" fmla="*/ 2904628 w 3843750"/>
              <a:gd name="connsiteY25" fmla="*/ 4466368 h 5956080"/>
              <a:gd name="connsiteX26" fmla="*/ 2922635 w 3843750"/>
              <a:gd name="connsiteY26" fmla="*/ 4519696 h 5956080"/>
              <a:gd name="connsiteX27" fmla="*/ 3089544 w 3843750"/>
              <a:gd name="connsiteY27" fmla="*/ 3606545 h 5956080"/>
              <a:gd name="connsiteX28" fmla="*/ 3150490 w 3843750"/>
              <a:gd name="connsiteY28" fmla="*/ 3989882 h 5956080"/>
              <a:gd name="connsiteX29" fmla="*/ 3755448 w 3843750"/>
              <a:gd name="connsiteY29" fmla="*/ 1538193 h 5956080"/>
              <a:gd name="connsiteX30" fmla="*/ 3850330 w 3843750"/>
              <a:gd name="connsiteY30" fmla="*/ 0 h 5956080"/>
              <a:gd name="connsiteX31" fmla="*/ 0 w 3843750"/>
              <a:gd name="connsiteY31" fmla="*/ 0 h 595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843750" h="5956080">
                <a:moveTo>
                  <a:pt x="0" y="346"/>
                </a:moveTo>
                <a:cubicBezTo>
                  <a:pt x="12120" y="1234155"/>
                  <a:pt x="72720" y="2447534"/>
                  <a:pt x="72373" y="2447534"/>
                </a:cubicBezTo>
                <a:cubicBezTo>
                  <a:pt x="72720" y="2449265"/>
                  <a:pt x="114274" y="3641520"/>
                  <a:pt x="145093" y="3878724"/>
                </a:cubicBezTo>
                <a:cubicBezTo>
                  <a:pt x="176258" y="4119392"/>
                  <a:pt x="210194" y="3969797"/>
                  <a:pt x="237897" y="4208041"/>
                </a:cubicBezTo>
                <a:cubicBezTo>
                  <a:pt x="250017" y="4367677"/>
                  <a:pt x="237204" y="4527661"/>
                  <a:pt x="281875" y="4677601"/>
                </a:cubicBezTo>
                <a:cubicBezTo>
                  <a:pt x="278758" y="4908226"/>
                  <a:pt x="338319" y="5059552"/>
                  <a:pt x="360135" y="5287407"/>
                </a:cubicBezTo>
                <a:cubicBezTo>
                  <a:pt x="370177" y="5468860"/>
                  <a:pt x="348015" y="5649274"/>
                  <a:pt x="414155" y="5817914"/>
                </a:cubicBezTo>
                <a:cubicBezTo>
                  <a:pt x="467137" y="5947770"/>
                  <a:pt x="534662" y="6049578"/>
                  <a:pt x="681487" y="5914873"/>
                </a:cubicBezTo>
                <a:cubicBezTo>
                  <a:pt x="680448" y="5747964"/>
                  <a:pt x="925963" y="5772897"/>
                  <a:pt x="892373" y="5605295"/>
                </a:cubicBezTo>
                <a:cubicBezTo>
                  <a:pt x="1003184" y="5641309"/>
                  <a:pt x="945009" y="5759046"/>
                  <a:pt x="1027770" y="5804063"/>
                </a:cubicBezTo>
                <a:cubicBezTo>
                  <a:pt x="1099105" y="5719915"/>
                  <a:pt x="1051664" y="5551968"/>
                  <a:pt x="1200566" y="5527036"/>
                </a:cubicBezTo>
                <a:cubicBezTo>
                  <a:pt x="1352931" y="5564088"/>
                  <a:pt x="1336655" y="5453970"/>
                  <a:pt x="1348083" y="5363590"/>
                </a:cubicBezTo>
                <a:cubicBezTo>
                  <a:pt x="1370938" y="5149586"/>
                  <a:pt x="1389291" y="5009687"/>
                  <a:pt x="1425997" y="4800532"/>
                </a:cubicBezTo>
                <a:cubicBezTo>
                  <a:pt x="1436385" y="4748243"/>
                  <a:pt x="1415608" y="4628775"/>
                  <a:pt x="1517416" y="4640549"/>
                </a:cubicBezTo>
                <a:cubicBezTo>
                  <a:pt x="1596022" y="4651976"/>
                  <a:pt x="1566242" y="4746512"/>
                  <a:pt x="1569705" y="4803995"/>
                </a:cubicBezTo>
                <a:cubicBezTo>
                  <a:pt x="1600177" y="5128809"/>
                  <a:pt x="1532998" y="5109763"/>
                  <a:pt x="1530921" y="5433885"/>
                </a:cubicBezTo>
                <a:cubicBezTo>
                  <a:pt x="1530574" y="5446697"/>
                  <a:pt x="1580786" y="5458125"/>
                  <a:pt x="1614721" y="5319957"/>
                </a:cubicBezTo>
                <a:cubicBezTo>
                  <a:pt x="1681208" y="5047432"/>
                  <a:pt x="1760507" y="4832736"/>
                  <a:pt x="1800676" y="4608691"/>
                </a:cubicBezTo>
                <a:cubicBezTo>
                  <a:pt x="1848463" y="4656824"/>
                  <a:pt x="1889671" y="4439704"/>
                  <a:pt x="1918759" y="4486799"/>
                </a:cubicBezTo>
                <a:cubicBezTo>
                  <a:pt x="1932264" y="4566098"/>
                  <a:pt x="1956503" y="4642626"/>
                  <a:pt x="2009139" y="4715000"/>
                </a:cubicBezTo>
                <a:cubicBezTo>
                  <a:pt x="2054502" y="4933851"/>
                  <a:pt x="2004983" y="5137812"/>
                  <a:pt x="2135532" y="5321689"/>
                </a:cubicBezTo>
                <a:cubicBezTo>
                  <a:pt x="2135532" y="5321689"/>
                  <a:pt x="2137610" y="5265245"/>
                  <a:pt x="2209291" y="5028733"/>
                </a:cubicBezTo>
                <a:cubicBezTo>
                  <a:pt x="2267120" y="4838277"/>
                  <a:pt x="2341225" y="4936622"/>
                  <a:pt x="2501208" y="4457711"/>
                </a:cubicBezTo>
                <a:cubicBezTo>
                  <a:pt x="2545186" y="4641934"/>
                  <a:pt x="2446495" y="4877753"/>
                  <a:pt x="2695127" y="4973674"/>
                </a:cubicBezTo>
                <a:cubicBezTo>
                  <a:pt x="2743260" y="4833775"/>
                  <a:pt x="2706208" y="4662365"/>
                  <a:pt x="2825329" y="4563328"/>
                </a:cubicBezTo>
                <a:cubicBezTo>
                  <a:pt x="2859958" y="4534586"/>
                  <a:pt x="2884890" y="4501689"/>
                  <a:pt x="2904628" y="4466368"/>
                </a:cubicBezTo>
                <a:cubicBezTo>
                  <a:pt x="2910515" y="4484375"/>
                  <a:pt x="2916749" y="4503074"/>
                  <a:pt x="2922635" y="4519696"/>
                </a:cubicBezTo>
                <a:cubicBezTo>
                  <a:pt x="2946529" y="4491647"/>
                  <a:pt x="3082618" y="3784882"/>
                  <a:pt x="3089544" y="3606545"/>
                </a:cubicBezTo>
                <a:cubicBezTo>
                  <a:pt x="3124172" y="3733285"/>
                  <a:pt x="3150490" y="3989882"/>
                  <a:pt x="3150490" y="3989882"/>
                </a:cubicBezTo>
                <a:cubicBezTo>
                  <a:pt x="3150490" y="3989882"/>
                  <a:pt x="3300085" y="3936900"/>
                  <a:pt x="3755448" y="1538193"/>
                </a:cubicBezTo>
                <a:cubicBezTo>
                  <a:pt x="3791461" y="1348775"/>
                  <a:pt x="3824704" y="697762"/>
                  <a:pt x="385033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AD5705-B027-4C44-B38A-60296E29E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78991"/>
            <a:ext cx="5266944" cy="3136392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8BBAC4-9088-44CF-BA2D-B8DD24FB52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279392"/>
            <a:ext cx="5266944" cy="1500187"/>
          </a:xfrm>
        </p:spPr>
        <p:txBody>
          <a:bodyPr/>
          <a:lstStyle>
            <a:lvl1pPr marL="0" indent="0">
              <a:buNone/>
              <a:defRPr sz="24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93FB3F-D2A6-4919-B57B-C08861D46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9049E0-6BE5-43FA-A4D4-ACAFC871A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8C28D-1479-4F15-B906-0AEBBCCA8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5681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FD51F360-8860-4FB5-A0A5-773473DD8B39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A77EC9-372A-4ECA-9088-780532AF0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C882CE-1B27-414A-9B06-AA5D2DB683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397E60-5D92-4530-96D1-FC09AF3C27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9088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4240FE-0C6A-47E9-9B0A-7B3C60877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71AE1B-BB18-4C7E-AA77-3A4D401A5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FA7B1D-FEDD-4E29-A352-29E5F498B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6022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 descr="Tag=AccentColor&#10;Flavor=Light&#10;Target=Fill">
            <a:extLst>
              <a:ext uri="{FF2B5EF4-FFF2-40B4-BE49-F238E27FC236}">
                <a16:creationId xmlns:a16="http://schemas.microsoft.com/office/drawing/2014/main" id="{527D753D-3426-457C-9082-B92894509EC0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4D2B94-0682-4185-BCE3-89AF214A4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65C47E-B85E-4B3E-A669-DEEC7F5DF2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24517F-FE8C-49AD-9A52-0F43010526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0C73EC-7117-4DC2-9075-14102F2E28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190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D9A323-865B-4177-8F98-9BA304E022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190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A4E5D6-7075-4584-BD43-D966F0B58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38B83D-8A05-4F3C-A409-1602C9630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D250E7-8A73-449C-A140-A2A2582D7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1044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raphic 1" descr="Tag=AccentColor&#10;Flavor=Light&#10;Target=Fill">
            <a:extLst>
              <a:ext uri="{FF2B5EF4-FFF2-40B4-BE49-F238E27FC236}">
                <a16:creationId xmlns:a16="http://schemas.microsoft.com/office/drawing/2014/main" id="{AAFBE1F6-FC6D-4C3D-9AC3-97028E6F18C7}"/>
              </a:ext>
            </a:extLst>
          </p:cNvPr>
          <p:cNvSpPr/>
          <p:nvPr/>
        </p:nvSpPr>
        <p:spPr>
          <a:xfrm rot="10800000" flipV="1">
            <a:off x="1969639" y="181596"/>
            <a:ext cx="8252722" cy="6022258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2825A4-268B-4301-8432-F9E9B2661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3784" y="1572768"/>
            <a:ext cx="6501384" cy="4096512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33410F-8A90-47F6-BD39-4AC0E4358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D819A9-F8DE-4E5C-AFC3-E0105ACD8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E25320-A12F-4F3E-8EC9-11292FF36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9462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62564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 descr="Mask ID=&#10;Mask position=bottom, center&#10;Mask family= brushstroke, landscape, wide">
            <a:extLst>
              <a:ext uri="{FF2B5EF4-FFF2-40B4-BE49-F238E27FC236}">
                <a16:creationId xmlns:a16="http://schemas.microsoft.com/office/drawing/2014/main" id="{736BF44D-E8DD-45FA-931D-CBCC67D57944}"/>
              </a:ext>
            </a:extLst>
          </p:cNvPr>
          <p:cNvSpPr/>
          <p:nvPr/>
        </p:nvSpPr>
        <p:spPr>
          <a:xfrm>
            <a:off x="1768100" y="-1"/>
            <a:ext cx="10423900" cy="5920155"/>
          </a:xfrm>
          <a:custGeom>
            <a:avLst/>
            <a:gdLst>
              <a:gd name="connsiteX0" fmla="*/ 10423900 w 10423900"/>
              <a:gd name="connsiteY0" fmla="*/ 0 h 5491534"/>
              <a:gd name="connsiteX1" fmla="*/ 3493157 w 10423900"/>
              <a:gd name="connsiteY1" fmla="*/ 0 h 5491534"/>
              <a:gd name="connsiteX2" fmla="*/ 3493018 w 10423900"/>
              <a:gd name="connsiteY2" fmla="*/ 31 h 5491534"/>
              <a:gd name="connsiteX3" fmla="*/ 3245493 w 10423900"/>
              <a:gd name="connsiteY3" fmla="*/ 104839 h 5491534"/>
              <a:gd name="connsiteX4" fmla="*/ 4434802 w 10423900"/>
              <a:gd name="connsiteY4" fmla="*/ 284558 h 5491534"/>
              <a:gd name="connsiteX5" fmla="*/ 4011937 w 10423900"/>
              <a:gd name="connsiteY5" fmla="*/ 395559 h 5491534"/>
              <a:gd name="connsiteX6" fmla="*/ 3573213 w 10423900"/>
              <a:gd name="connsiteY6" fmla="*/ 474847 h 5491534"/>
              <a:gd name="connsiteX7" fmla="*/ 3097489 w 10423900"/>
              <a:gd name="connsiteY7" fmla="*/ 532990 h 5491534"/>
              <a:gd name="connsiteX8" fmla="*/ 2664052 w 10423900"/>
              <a:gd name="connsiteY8" fmla="*/ 649279 h 5491534"/>
              <a:gd name="connsiteX9" fmla="*/ 3795218 w 10423900"/>
              <a:gd name="connsiteY9" fmla="*/ 696852 h 5491534"/>
              <a:gd name="connsiteX10" fmla="*/ 3208492 w 10423900"/>
              <a:gd name="connsiteY10" fmla="*/ 802568 h 5491534"/>
              <a:gd name="connsiteX11" fmla="*/ 2727483 w 10423900"/>
              <a:gd name="connsiteY11" fmla="*/ 939999 h 5491534"/>
              <a:gd name="connsiteX12" fmla="*/ 2389190 w 10423900"/>
              <a:gd name="connsiteY12" fmla="*/ 1003429 h 5491534"/>
              <a:gd name="connsiteX13" fmla="*/ 2029754 w 10423900"/>
              <a:gd name="connsiteY13" fmla="*/ 1019287 h 5491534"/>
              <a:gd name="connsiteX14" fmla="*/ 1945181 w 10423900"/>
              <a:gd name="connsiteY14" fmla="*/ 1119716 h 5491534"/>
              <a:gd name="connsiteX15" fmla="*/ 2056184 w 10423900"/>
              <a:gd name="connsiteY15" fmla="*/ 1225434 h 5491534"/>
              <a:gd name="connsiteX16" fmla="*/ 2225329 w 10423900"/>
              <a:gd name="connsiteY16" fmla="*/ 1236004 h 5491534"/>
              <a:gd name="connsiteX17" fmla="*/ 3234920 w 10423900"/>
              <a:gd name="connsiteY17" fmla="*/ 1262435 h 5491534"/>
              <a:gd name="connsiteX18" fmla="*/ 0 w 10423900"/>
              <a:gd name="connsiteY18" fmla="*/ 1495009 h 5491534"/>
              <a:gd name="connsiteX19" fmla="*/ 438724 w 10423900"/>
              <a:gd name="connsiteY19" fmla="*/ 1637728 h 5491534"/>
              <a:gd name="connsiteX20" fmla="*/ 586726 w 10423900"/>
              <a:gd name="connsiteY20" fmla="*/ 2028877 h 5491534"/>
              <a:gd name="connsiteX21" fmla="*/ 1125878 w 10423900"/>
              <a:gd name="connsiteY21" fmla="*/ 2250882 h 5491534"/>
              <a:gd name="connsiteX22" fmla="*/ 1474744 w 10423900"/>
              <a:gd name="connsiteY22" fmla="*/ 2330169 h 5491534"/>
              <a:gd name="connsiteX23" fmla="*/ 2272901 w 10423900"/>
              <a:gd name="connsiteY23" fmla="*/ 2446458 h 5491534"/>
              <a:gd name="connsiteX24" fmla="*/ 2389190 w 10423900"/>
              <a:gd name="connsiteY24" fmla="*/ 2636747 h 5491534"/>
              <a:gd name="connsiteX25" fmla="*/ 2489621 w 10423900"/>
              <a:gd name="connsiteY25" fmla="*/ 2848179 h 5491534"/>
              <a:gd name="connsiteX26" fmla="*/ 2701053 w 10423900"/>
              <a:gd name="connsiteY26" fmla="*/ 2985611 h 5491534"/>
              <a:gd name="connsiteX27" fmla="*/ 1057165 w 10423900"/>
              <a:gd name="connsiteY27" fmla="*/ 2964468 h 5491534"/>
              <a:gd name="connsiteX28" fmla="*/ 2912485 w 10423900"/>
              <a:gd name="connsiteY28" fmla="*/ 3408477 h 5491534"/>
              <a:gd name="connsiteX29" fmla="*/ 2748626 w 10423900"/>
              <a:gd name="connsiteY29" fmla="*/ 3582909 h 5491534"/>
              <a:gd name="connsiteX30" fmla="*/ 3763503 w 10423900"/>
              <a:gd name="connsiteY30" fmla="*/ 3820771 h 5491534"/>
              <a:gd name="connsiteX31" fmla="*/ 3219063 w 10423900"/>
              <a:gd name="connsiteY31" fmla="*/ 3847199 h 5491534"/>
              <a:gd name="connsiteX32" fmla="*/ 6385269 w 10423900"/>
              <a:gd name="connsiteY32" fmla="*/ 4840933 h 5491534"/>
              <a:gd name="connsiteX33" fmla="*/ 10285854 w 10423900"/>
              <a:gd name="connsiteY33" fmla="*/ 5471118 h 5491534"/>
              <a:gd name="connsiteX34" fmla="*/ 10423900 w 10423900"/>
              <a:gd name="connsiteY34" fmla="*/ 5491534 h 549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84234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76C5A8FA-6B61-4934-AF55-C595090CA5DC}"/>
              </a:ext>
            </a:extLst>
          </p:cNvPr>
          <p:cNvSpPr/>
          <p:nvPr/>
        </p:nvSpPr>
        <p:spPr>
          <a:xfrm>
            <a:off x="4726728" y="0"/>
            <a:ext cx="7472381" cy="6858000"/>
          </a:xfrm>
          <a:custGeom>
            <a:avLst/>
            <a:gdLst>
              <a:gd name="connsiteX0" fmla="*/ 1232666 w 7472381"/>
              <a:gd name="connsiteY0" fmla="*/ 0 h 6886575"/>
              <a:gd name="connsiteX1" fmla="*/ 7472381 w 7472381"/>
              <a:gd name="connsiteY1" fmla="*/ 0 h 6886575"/>
              <a:gd name="connsiteX2" fmla="*/ 7472381 w 7472381"/>
              <a:gd name="connsiteY2" fmla="*/ 814388 h 6886575"/>
              <a:gd name="connsiteX3" fmla="*/ 7472381 w 7472381"/>
              <a:gd name="connsiteY3" fmla="*/ 6411516 h 6886575"/>
              <a:gd name="connsiteX4" fmla="*/ 7472381 w 7472381"/>
              <a:gd name="connsiteY4" fmla="*/ 6886575 h 6886575"/>
              <a:gd name="connsiteX5" fmla="*/ 6992676 w 7472381"/>
              <a:gd name="connsiteY5" fmla="*/ 6886575 h 6886575"/>
              <a:gd name="connsiteX6" fmla="*/ 1946893 w 7472381"/>
              <a:gd name="connsiteY6" fmla="*/ 6886575 h 6886575"/>
              <a:gd name="connsiteX7" fmla="*/ 1506276 w 7472381"/>
              <a:gd name="connsiteY7" fmla="*/ 6686550 h 6886575"/>
              <a:gd name="connsiteX8" fmla="*/ 1314394 w 7472381"/>
              <a:gd name="connsiteY8" fmla="*/ 6457949 h 6886575"/>
              <a:gd name="connsiteX9" fmla="*/ 1246880 w 7472381"/>
              <a:gd name="connsiteY9" fmla="*/ 6393656 h 6886575"/>
              <a:gd name="connsiteX10" fmla="*/ 1079872 w 7472381"/>
              <a:gd name="connsiteY10" fmla="*/ 6307931 h 6886575"/>
              <a:gd name="connsiteX11" fmla="*/ 788495 w 7472381"/>
              <a:gd name="connsiteY11" fmla="*/ 6125765 h 6886575"/>
              <a:gd name="connsiteX12" fmla="*/ 895097 w 7472381"/>
              <a:gd name="connsiteY12" fmla="*/ 6082903 h 6886575"/>
              <a:gd name="connsiteX13" fmla="*/ 1204239 w 7472381"/>
              <a:gd name="connsiteY13" fmla="*/ 6193631 h 6886575"/>
              <a:gd name="connsiteX14" fmla="*/ 1428102 w 7472381"/>
              <a:gd name="connsiteY14" fmla="*/ 6222206 h 6886575"/>
              <a:gd name="connsiteX15" fmla="*/ 1111852 w 7472381"/>
              <a:gd name="connsiteY15" fmla="*/ 6029325 h 6886575"/>
              <a:gd name="connsiteX16" fmla="*/ 806262 w 7472381"/>
              <a:gd name="connsiteY16" fmla="*/ 5779294 h 6886575"/>
              <a:gd name="connsiteX17" fmla="*/ 1040785 w 7472381"/>
              <a:gd name="connsiteY17" fmla="*/ 5825728 h 6886575"/>
              <a:gd name="connsiteX18" fmla="*/ 1051445 w 7472381"/>
              <a:gd name="connsiteY18" fmla="*/ 5793581 h 6886575"/>
              <a:gd name="connsiteX19" fmla="*/ 845349 w 7472381"/>
              <a:gd name="connsiteY19" fmla="*/ 5497115 h 6886575"/>
              <a:gd name="connsiteX20" fmla="*/ 745855 w 7472381"/>
              <a:gd name="connsiteY20" fmla="*/ 5375672 h 6886575"/>
              <a:gd name="connsiteX21" fmla="*/ 291024 w 7472381"/>
              <a:gd name="connsiteY21" fmla="*/ 5014913 h 6886575"/>
              <a:gd name="connsiteX22" fmla="*/ 724535 w 7472381"/>
              <a:gd name="connsiteY22" fmla="*/ 5175647 h 6886575"/>
              <a:gd name="connsiteX23" fmla="*/ 276811 w 7472381"/>
              <a:gd name="connsiteY23" fmla="*/ 4825603 h 6886575"/>
              <a:gd name="connsiteX24" fmla="*/ 60055 w 7472381"/>
              <a:gd name="connsiteY24" fmla="*/ 4697016 h 6886575"/>
              <a:gd name="connsiteX25" fmla="*/ 6755 w 7472381"/>
              <a:gd name="connsiteY25" fmla="*/ 4622006 h 6886575"/>
              <a:gd name="connsiteX26" fmla="*/ 102696 w 7472381"/>
              <a:gd name="connsiteY26" fmla="*/ 4604146 h 6886575"/>
              <a:gd name="connsiteX27" fmla="*/ 397625 w 7472381"/>
              <a:gd name="connsiteY27" fmla="*/ 4632722 h 6886575"/>
              <a:gd name="connsiteX28" fmla="*/ 31628 w 7472381"/>
              <a:gd name="connsiteY28" fmla="*/ 4396978 h 6886575"/>
              <a:gd name="connsiteX29" fmla="*/ 305237 w 7472381"/>
              <a:gd name="connsiteY29" fmla="*/ 4432697 h 6886575"/>
              <a:gd name="connsiteX30" fmla="*/ 383412 w 7472381"/>
              <a:gd name="connsiteY30" fmla="*/ 4339828 h 6886575"/>
              <a:gd name="connsiteX31" fmla="*/ 511333 w 7472381"/>
              <a:gd name="connsiteY31" fmla="*/ 4189810 h 6886575"/>
              <a:gd name="connsiteX32" fmla="*/ 600167 w 7472381"/>
              <a:gd name="connsiteY32" fmla="*/ 4107656 h 6886575"/>
              <a:gd name="connsiteX33" fmla="*/ 635701 w 7472381"/>
              <a:gd name="connsiteY33" fmla="*/ 3843337 h 6886575"/>
              <a:gd name="connsiteX34" fmla="*/ 561080 w 7472381"/>
              <a:gd name="connsiteY34" fmla="*/ 3554015 h 6886575"/>
              <a:gd name="connsiteX35" fmla="*/ 354985 w 7472381"/>
              <a:gd name="connsiteY35" fmla="*/ 3407569 h 6886575"/>
              <a:gd name="connsiteX36" fmla="*/ 415392 w 7472381"/>
              <a:gd name="connsiteY36" fmla="*/ 3243263 h 6886575"/>
              <a:gd name="connsiteX37" fmla="*/ 852456 w 7472381"/>
              <a:gd name="connsiteY37" fmla="*/ 3343275 h 6886575"/>
              <a:gd name="connsiteX38" fmla="*/ 202190 w 7472381"/>
              <a:gd name="connsiteY38" fmla="*/ 2953940 h 6886575"/>
              <a:gd name="connsiteX39" fmla="*/ 312344 w 7472381"/>
              <a:gd name="connsiteY39" fmla="*/ 2936081 h 6886575"/>
              <a:gd name="connsiteX40" fmla="*/ 706768 w 7472381"/>
              <a:gd name="connsiteY40" fmla="*/ 2714625 h 6886575"/>
              <a:gd name="connsiteX41" fmla="*/ 728088 w 7472381"/>
              <a:gd name="connsiteY41" fmla="*/ 2703909 h 6886575"/>
              <a:gd name="connsiteX42" fmla="*/ 795602 w 7472381"/>
              <a:gd name="connsiteY42" fmla="*/ 2564606 h 6886575"/>
              <a:gd name="connsiteX43" fmla="*/ 1008804 w 7472381"/>
              <a:gd name="connsiteY43" fmla="*/ 2543175 h 6886575"/>
              <a:gd name="connsiteX44" fmla="*/ 1186473 w 7472381"/>
              <a:gd name="connsiteY44" fmla="*/ 2575322 h 6886575"/>
              <a:gd name="connsiteX45" fmla="*/ 1378355 w 7472381"/>
              <a:gd name="connsiteY45" fmla="*/ 2536031 h 6886575"/>
              <a:gd name="connsiteX46" fmla="*/ 1548916 w 7472381"/>
              <a:gd name="connsiteY46" fmla="*/ 2553891 h 6886575"/>
              <a:gd name="connsiteX47" fmla="*/ 1694604 w 7472381"/>
              <a:gd name="connsiteY47" fmla="*/ 2528888 h 6886575"/>
              <a:gd name="connsiteX48" fmla="*/ 1552469 w 7472381"/>
              <a:gd name="connsiteY48" fmla="*/ 2411015 h 6886575"/>
              <a:gd name="connsiteX49" fmla="*/ 1353481 w 7472381"/>
              <a:gd name="connsiteY49" fmla="*/ 2411015 h 6886575"/>
              <a:gd name="connsiteX50" fmla="*/ 1211346 w 7472381"/>
              <a:gd name="connsiteY50" fmla="*/ 2336007 h 6886575"/>
              <a:gd name="connsiteX51" fmla="*/ 1076318 w 7472381"/>
              <a:gd name="connsiteY51" fmla="*/ 2200275 h 6886575"/>
              <a:gd name="connsiteX52" fmla="*/ 600167 w 7472381"/>
              <a:gd name="connsiteY52" fmla="*/ 1982390 h 6886575"/>
              <a:gd name="connsiteX53" fmla="*/ 514886 w 7472381"/>
              <a:gd name="connsiteY53" fmla="*/ 1900238 h 6886575"/>
              <a:gd name="connsiteX54" fmla="*/ 1872273 w 7472381"/>
              <a:gd name="connsiteY54" fmla="*/ 2218135 h 6886575"/>
              <a:gd name="connsiteX55" fmla="*/ 1452975 w 7472381"/>
              <a:gd name="connsiteY55" fmla="*/ 2085975 h 6886575"/>
              <a:gd name="connsiteX56" fmla="*/ 1737245 w 7472381"/>
              <a:gd name="connsiteY56" fmla="*/ 2110978 h 6886575"/>
              <a:gd name="connsiteX57" fmla="*/ 1893593 w 7472381"/>
              <a:gd name="connsiteY57" fmla="*/ 2021681 h 6886575"/>
              <a:gd name="connsiteX58" fmla="*/ 1893593 w 7472381"/>
              <a:gd name="connsiteY58" fmla="*/ 1993106 h 6886575"/>
              <a:gd name="connsiteX59" fmla="*/ 1776332 w 7472381"/>
              <a:gd name="connsiteY59" fmla="*/ 1910953 h 6886575"/>
              <a:gd name="connsiteX60" fmla="*/ 1708818 w 7472381"/>
              <a:gd name="connsiteY60" fmla="*/ 1857375 h 6886575"/>
              <a:gd name="connsiteX61" fmla="*/ 1524043 w 7472381"/>
              <a:gd name="connsiteY61" fmla="*/ 1664493 h 6886575"/>
              <a:gd name="connsiteX62" fmla="*/ 1655517 w 7472381"/>
              <a:gd name="connsiteY62" fmla="*/ 1643062 h 6886575"/>
              <a:gd name="connsiteX63" fmla="*/ 1705264 w 7472381"/>
              <a:gd name="connsiteY63" fmla="*/ 1603772 h 6886575"/>
              <a:gd name="connsiteX64" fmla="*/ 1669731 w 7472381"/>
              <a:gd name="connsiteY64" fmla="*/ 1546622 h 6886575"/>
              <a:gd name="connsiteX65" fmla="*/ 1261093 w 7472381"/>
              <a:gd name="connsiteY65" fmla="*/ 1371600 h 6886575"/>
              <a:gd name="connsiteX66" fmla="*/ 1229113 w 7472381"/>
              <a:gd name="connsiteY66" fmla="*/ 1235869 h 6886575"/>
              <a:gd name="connsiteX67" fmla="*/ 1307287 w 7472381"/>
              <a:gd name="connsiteY67" fmla="*/ 1214437 h 6886575"/>
              <a:gd name="connsiteX68" fmla="*/ 1396121 w 7472381"/>
              <a:gd name="connsiteY68" fmla="*/ 1225153 h 6886575"/>
              <a:gd name="connsiteX69" fmla="*/ 1325054 w 7472381"/>
              <a:gd name="connsiteY69" fmla="*/ 1117997 h 6886575"/>
              <a:gd name="connsiteX70" fmla="*/ 1037231 w 7472381"/>
              <a:gd name="connsiteY70" fmla="*/ 1010841 h 6886575"/>
              <a:gd name="connsiteX71" fmla="*/ 983931 w 7472381"/>
              <a:gd name="connsiteY71" fmla="*/ 953690 h 6886575"/>
              <a:gd name="connsiteX72" fmla="*/ 1054998 w 7472381"/>
              <a:gd name="connsiteY72" fmla="*/ 925115 h 6886575"/>
              <a:gd name="connsiteX73" fmla="*/ 1108299 w 7472381"/>
              <a:gd name="connsiteY73" fmla="*/ 914400 h 6886575"/>
              <a:gd name="connsiteX74" fmla="*/ 6755 w 7472381"/>
              <a:gd name="connsiteY74" fmla="*/ 467915 h 6886575"/>
              <a:gd name="connsiteX75" fmla="*/ 255490 w 7472381"/>
              <a:gd name="connsiteY75" fmla="*/ 464344 h 6886575"/>
              <a:gd name="connsiteX76" fmla="*/ 500673 w 7472381"/>
              <a:gd name="connsiteY76" fmla="*/ 535781 h 6886575"/>
              <a:gd name="connsiteX77" fmla="*/ 760069 w 7472381"/>
              <a:gd name="connsiteY77" fmla="*/ 525066 h 6886575"/>
              <a:gd name="connsiteX78" fmla="*/ 1005251 w 7472381"/>
              <a:gd name="connsiteY78" fmla="*/ 560785 h 6886575"/>
              <a:gd name="connsiteX79" fmla="*/ 1218453 w 7472381"/>
              <a:gd name="connsiteY79" fmla="*/ 560785 h 6886575"/>
              <a:gd name="connsiteX80" fmla="*/ 1019464 w 7472381"/>
              <a:gd name="connsiteY80" fmla="*/ 507206 h 6886575"/>
              <a:gd name="connsiteX81" fmla="*/ 944844 w 7472381"/>
              <a:gd name="connsiteY81" fmla="*/ 417909 h 6886575"/>
              <a:gd name="connsiteX82" fmla="*/ 969717 w 7472381"/>
              <a:gd name="connsiteY82" fmla="*/ 335757 h 6886575"/>
              <a:gd name="connsiteX83" fmla="*/ 1051445 w 7472381"/>
              <a:gd name="connsiteY83" fmla="*/ 360759 h 6886575"/>
              <a:gd name="connsiteX84" fmla="*/ 1147386 w 7472381"/>
              <a:gd name="connsiteY84" fmla="*/ 453629 h 6886575"/>
              <a:gd name="connsiteX85" fmla="*/ 1168706 w 7472381"/>
              <a:gd name="connsiteY85" fmla="*/ 396478 h 6886575"/>
              <a:gd name="connsiteX86" fmla="*/ 1225560 w 7472381"/>
              <a:gd name="connsiteY86" fmla="*/ 353615 h 6886575"/>
              <a:gd name="connsiteX87" fmla="*/ 1552469 w 7472381"/>
              <a:gd name="connsiteY87" fmla="*/ 375047 h 6886575"/>
              <a:gd name="connsiteX88" fmla="*/ 1335714 w 7472381"/>
              <a:gd name="connsiteY88" fmla="*/ 192881 h 6886575"/>
              <a:gd name="connsiteX89" fmla="*/ 1197133 w 7472381"/>
              <a:gd name="connsiteY89" fmla="*/ 164306 h 6886575"/>
              <a:gd name="connsiteX90" fmla="*/ 1165153 w 7472381"/>
              <a:gd name="connsiteY90" fmla="*/ 89297 h 6886575"/>
              <a:gd name="connsiteX91" fmla="*/ 1229113 w 7472381"/>
              <a:gd name="connsiteY91" fmla="*/ 71437 h 6886575"/>
              <a:gd name="connsiteX92" fmla="*/ 1548916 w 7472381"/>
              <a:gd name="connsiteY92" fmla="*/ 135731 h 6886575"/>
              <a:gd name="connsiteX93" fmla="*/ 1602217 w 7472381"/>
              <a:gd name="connsiteY93" fmla="*/ 110728 h 6886575"/>
              <a:gd name="connsiteX94" fmla="*/ 1232666 w 7472381"/>
              <a:gd name="connsiteY9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6AD042-DE90-4088-8A07-B9A64C2CE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40080"/>
            <a:ext cx="3886200" cy="29535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2FFC98-62A0-445A-BEDA-785BE925A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9168" y="640080"/>
            <a:ext cx="4489704" cy="5596128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4D7827-8489-4EE4-88EE-16685FE6DE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776472"/>
            <a:ext cx="3886200" cy="246888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33534F-EA91-4A50-B0F6-10D689E45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20F3F7-8B4B-4015-AA9C-109D05B2F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0B6EE2-78A1-4D01-87BE-A1487FBD2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24894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aphic 1" descr="Tag=AccentColor&#10;Flavor=Light&#10;Target=Fill">
            <a:extLst>
              <a:ext uri="{FF2B5EF4-FFF2-40B4-BE49-F238E27FC236}">
                <a16:creationId xmlns:a16="http://schemas.microsoft.com/office/drawing/2014/main" id="{0EE21C0F-70D8-4F3C-9392-07559C90EE6E}"/>
              </a:ext>
            </a:extLst>
          </p:cNvPr>
          <p:cNvSpPr/>
          <p:nvPr/>
        </p:nvSpPr>
        <p:spPr>
          <a:xfrm rot="10800000" flipH="1" flipV="1">
            <a:off x="684965" y="1332237"/>
            <a:ext cx="5263732" cy="3841102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B1DFE-8154-440D-93CF-FEF7860E8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032" y="2523744"/>
            <a:ext cx="3831336" cy="1453896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D9D1F5-05CC-48F3-A314-315EF17030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711696" y="640079"/>
            <a:ext cx="4837176" cy="556869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1807DE-1178-4BBB-89D8-9046239C2D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55064" y="4087368"/>
            <a:ext cx="3319272" cy="649224"/>
          </a:xfrm>
        </p:spPr>
        <p:txBody>
          <a:bodyPr>
            <a:noAutofit/>
          </a:bodyPr>
          <a:lstStyle>
            <a:lvl1pPr marL="0" indent="0" algn="ctr">
              <a:buNone/>
              <a:defRPr sz="2000" cap="all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48EA59-A1BC-48B7-9495-6D5C6035B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F85A72-B50F-440E-AAD3-53C099F6D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C2D00B-4207-4720-8C68-605CAFDD5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34650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C888B-58B8-4428-8B1D-4E26FC5DD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14F67B-D516-42FA-A2CA-2DCD37CFE8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2BA5FF-4919-4FF8-9C04-06CE156B7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EDA970-128E-4150-8E5A-A1B056E83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EC6CD1-EE5E-42EF-B76D-BB803BA6A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25950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0C2A1B-34CA-4877-9435-D77DF32575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255E5E-4A81-44CC-8D99-F56E625D46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9CEECF-A221-4ECC-AD9C-E197D516D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8F41AE-0DDE-49ED-9F0C-E0E16F599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B47FB7-77F0-4C43-B81E-D04B31C95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244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1/18/2021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7348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1/18/2021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0001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1/18/2021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0738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1/18/2021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1708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1/18/2021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74320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1/18/2021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96437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1/18/2021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0149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1/18/2021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4304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  <p:sldLayoutId id="2147483770" r:id="rId12"/>
    <p:sldLayoutId id="2147483771" r:id="rId13"/>
    <p:sldLayoutId id="2147483772" r:id="rId14"/>
    <p:sldLayoutId id="2147483773" r:id="rId15"/>
    <p:sldLayoutId id="2147483774" r:id="rId16"/>
    <p:sldLayoutId id="2147483775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615C6B-1C98-4B1C-AB4B-1E1898E59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8DFF97-B7FD-47F9-BC7F-DD4B4C5EA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831D22-079E-43E3-86A4-BA12DB888C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4E684-10F4-4CC3-A0B9-F03AA7BE37CF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4C30A2-140B-4A5D-BEEC-C1314AF1F3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71BA8F-7826-496D-91F8-B3ECDF34DA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656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2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i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0CEC530-F67A-4134-AAD4-60AD8140936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398" r="-1" b="17718"/>
          <a:stretch/>
        </p:blipFill>
        <p:spPr>
          <a:xfrm>
            <a:off x="0" y="104498"/>
            <a:ext cx="12191695" cy="5020241"/>
          </a:xfrm>
          <a:custGeom>
            <a:avLst/>
            <a:gdLst/>
            <a:ahLst/>
            <a:cxnLst/>
            <a:rect l="l" t="t" r="r" b="b"/>
            <a:pathLst>
              <a:path w="12191695" h="5020241">
                <a:moveTo>
                  <a:pt x="0" y="0"/>
                </a:moveTo>
                <a:lnTo>
                  <a:pt x="12191695" y="0"/>
                </a:lnTo>
                <a:lnTo>
                  <a:pt x="12191695" y="4057991"/>
                </a:lnTo>
                <a:lnTo>
                  <a:pt x="11914945" y="4110187"/>
                </a:lnTo>
                <a:lnTo>
                  <a:pt x="11639412" y="4159931"/>
                </a:lnTo>
                <a:lnTo>
                  <a:pt x="11362661" y="4208624"/>
                </a:lnTo>
                <a:lnTo>
                  <a:pt x="11084690" y="4250310"/>
                </a:lnTo>
                <a:lnTo>
                  <a:pt x="10807939" y="4292347"/>
                </a:lnTo>
                <a:lnTo>
                  <a:pt x="10529968" y="4331582"/>
                </a:lnTo>
                <a:lnTo>
                  <a:pt x="10255655" y="4365211"/>
                </a:lnTo>
                <a:lnTo>
                  <a:pt x="9977684" y="4397089"/>
                </a:lnTo>
                <a:lnTo>
                  <a:pt x="9700933" y="4426165"/>
                </a:lnTo>
                <a:lnTo>
                  <a:pt x="9429058" y="4451387"/>
                </a:lnTo>
                <a:lnTo>
                  <a:pt x="9153526" y="4476609"/>
                </a:lnTo>
                <a:lnTo>
                  <a:pt x="8881651" y="4497628"/>
                </a:lnTo>
                <a:lnTo>
                  <a:pt x="8609776" y="4514092"/>
                </a:lnTo>
                <a:lnTo>
                  <a:pt x="8339121" y="4531258"/>
                </a:lnTo>
                <a:lnTo>
                  <a:pt x="8070903" y="4545620"/>
                </a:lnTo>
                <a:lnTo>
                  <a:pt x="7805124" y="4555779"/>
                </a:lnTo>
                <a:lnTo>
                  <a:pt x="7539345" y="4564537"/>
                </a:lnTo>
                <a:lnTo>
                  <a:pt x="7276005" y="4572944"/>
                </a:lnTo>
                <a:lnTo>
                  <a:pt x="7016322" y="4576798"/>
                </a:lnTo>
                <a:lnTo>
                  <a:pt x="6756639" y="4581001"/>
                </a:lnTo>
                <a:lnTo>
                  <a:pt x="6500613" y="4583103"/>
                </a:lnTo>
                <a:lnTo>
                  <a:pt x="6247026" y="4581001"/>
                </a:lnTo>
                <a:lnTo>
                  <a:pt x="5995877" y="4581001"/>
                </a:lnTo>
                <a:lnTo>
                  <a:pt x="5747167" y="4576798"/>
                </a:lnTo>
                <a:lnTo>
                  <a:pt x="5503333" y="4570492"/>
                </a:lnTo>
                <a:lnTo>
                  <a:pt x="5261938" y="4564537"/>
                </a:lnTo>
                <a:lnTo>
                  <a:pt x="5025418" y="4557881"/>
                </a:lnTo>
                <a:lnTo>
                  <a:pt x="4790118" y="4547722"/>
                </a:lnTo>
                <a:lnTo>
                  <a:pt x="4558477" y="4536862"/>
                </a:lnTo>
                <a:lnTo>
                  <a:pt x="4331710" y="4527054"/>
                </a:lnTo>
                <a:lnTo>
                  <a:pt x="3889152" y="4499379"/>
                </a:lnTo>
                <a:lnTo>
                  <a:pt x="3464881" y="4469954"/>
                </a:lnTo>
                <a:lnTo>
                  <a:pt x="3057678" y="4439126"/>
                </a:lnTo>
                <a:lnTo>
                  <a:pt x="2672421" y="4405147"/>
                </a:lnTo>
                <a:lnTo>
                  <a:pt x="2304232" y="4369765"/>
                </a:lnTo>
                <a:lnTo>
                  <a:pt x="1962864" y="4331582"/>
                </a:lnTo>
                <a:lnTo>
                  <a:pt x="1642223" y="4294099"/>
                </a:lnTo>
                <a:lnTo>
                  <a:pt x="1347183" y="4256616"/>
                </a:lnTo>
                <a:lnTo>
                  <a:pt x="1076528" y="4221235"/>
                </a:lnTo>
                <a:lnTo>
                  <a:pt x="836351" y="4187605"/>
                </a:lnTo>
                <a:lnTo>
                  <a:pt x="619339" y="4155727"/>
                </a:lnTo>
                <a:lnTo>
                  <a:pt x="436464" y="4129104"/>
                </a:lnTo>
                <a:lnTo>
                  <a:pt x="282848" y="4103881"/>
                </a:lnTo>
                <a:lnTo>
                  <a:pt x="71932" y="4067800"/>
                </a:lnTo>
                <a:lnTo>
                  <a:pt x="1" y="4055539"/>
                </a:lnTo>
                <a:lnTo>
                  <a:pt x="1" y="5020241"/>
                </a:lnTo>
                <a:lnTo>
                  <a:pt x="0" y="5020241"/>
                </a:lnTo>
                <a:close/>
              </a:path>
            </a:pathLst>
          </a:custGeom>
        </p:spPr>
      </p:pic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D36F3EEA-55D4-4677-80E7-92D00B8F343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55533"/>
            <a:ext cx="12192000" cy="2802467"/>
          </a:xfrm>
          <a:custGeom>
            <a:avLst/>
            <a:gdLst>
              <a:gd name="connsiteX0" fmla="*/ 1 w 12192000"/>
              <a:gd name="connsiteY0" fmla="*/ 0 h 2802467"/>
              <a:gd name="connsiteX1" fmla="*/ 71932 w 12192000"/>
              <a:gd name="connsiteY1" fmla="*/ 12261 h 2802467"/>
              <a:gd name="connsiteX2" fmla="*/ 282848 w 12192000"/>
              <a:gd name="connsiteY2" fmla="*/ 48342 h 2802467"/>
              <a:gd name="connsiteX3" fmla="*/ 436464 w 12192000"/>
              <a:gd name="connsiteY3" fmla="*/ 73565 h 2802467"/>
              <a:gd name="connsiteX4" fmla="*/ 619339 w 12192000"/>
              <a:gd name="connsiteY4" fmla="*/ 100188 h 2802467"/>
              <a:gd name="connsiteX5" fmla="*/ 836351 w 12192000"/>
              <a:gd name="connsiteY5" fmla="*/ 132066 h 2802467"/>
              <a:gd name="connsiteX6" fmla="*/ 1076528 w 12192000"/>
              <a:gd name="connsiteY6" fmla="*/ 165696 h 2802467"/>
              <a:gd name="connsiteX7" fmla="*/ 1347183 w 12192000"/>
              <a:gd name="connsiteY7" fmla="*/ 201077 h 2802467"/>
              <a:gd name="connsiteX8" fmla="*/ 1642223 w 12192000"/>
              <a:gd name="connsiteY8" fmla="*/ 238560 h 2802467"/>
              <a:gd name="connsiteX9" fmla="*/ 1962864 w 12192000"/>
              <a:gd name="connsiteY9" fmla="*/ 276043 h 2802467"/>
              <a:gd name="connsiteX10" fmla="*/ 2304232 w 12192000"/>
              <a:gd name="connsiteY10" fmla="*/ 314226 h 2802467"/>
              <a:gd name="connsiteX11" fmla="*/ 2672421 w 12192000"/>
              <a:gd name="connsiteY11" fmla="*/ 349608 h 2802467"/>
              <a:gd name="connsiteX12" fmla="*/ 3057678 w 12192000"/>
              <a:gd name="connsiteY12" fmla="*/ 383587 h 2802467"/>
              <a:gd name="connsiteX13" fmla="*/ 3464881 w 12192000"/>
              <a:gd name="connsiteY13" fmla="*/ 414415 h 2802467"/>
              <a:gd name="connsiteX14" fmla="*/ 3889152 w 12192000"/>
              <a:gd name="connsiteY14" fmla="*/ 443840 h 2802467"/>
              <a:gd name="connsiteX15" fmla="*/ 4331710 w 12192000"/>
              <a:gd name="connsiteY15" fmla="*/ 471515 h 2802467"/>
              <a:gd name="connsiteX16" fmla="*/ 4558476 w 12192000"/>
              <a:gd name="connsiteY16" fmla="*/ 481323 h 2802467"/>
              <a:gd name="connsiteX17" fmla="*/ 4790118 w 12192000"/>
              <a:gd name="connsiteY17" fmla="*/ 492183 h 2802467"/>
              <a:gd name="connsiteX18" fmla="*/ 5025418 w 12192000"/>
              <a:gd name="connsiteY18" fmla="*/ 502342 h 2802467"/>
              <a:gd name="connsiteX19" fmla="*/ 5261937 w 12192000"/>
              <a:gd name="connsiteY19" fmla="*/ 508998 h 2802467"/>
              <a:gd name="connsiteX20" fmla="*/ 5503332 w 12192000"/>
              <a:gd name="connsiteY20" fmla="*/ 514953 h 2802467"/>
              <a:gd name="connsiteX21" fmla="*/ 5747166 w 12192000"/>
              <a:gd name="connsiteY21" fmla="*/ 521259 h 2802467"/>
              <a:gd name="connsiteX22" fmla="*/ 5995877 w 12192000"/>
              <a:gd name="connsiteY22" fmla="*/ 525462 h 2802467"/>
              <a:gd name="connsiteX23" fmla="*/ 6247026 w 12192000"/>
              <a:gd name="connsiteY23" fmla="*/ 525462 h 2802467"/>
              <a:gd name="connsiteX24" fmla="*/ 6500613 w 12192000"/>
              <a:gd name="connsiteY24" fmla="*/ 527564 h 2802467"/>
              <a:gd name="connsiteX25" fmla="*/ 6756639 w 12192000"/>
              <a:gd name="connsiteY25" fmla="*/ 525462 h 2802467"/>
              <a:gd name="connsiteX26" fmla="*/ 7016322 w 12192000"/>
              <a:gd name="connsiteY26" fmla="*/ 521259 h 2802467"/>
              <a:gd name="connsiteX27" fmla="*/ 7276005 w 12192000"/>
              <a:gd name="connsiteY27" fmla="*/ 517405 h 2802467"/>
              <a:gd name="connsiteX28" fmla="*/ 7539345 w 12192000"/>
              <a:gd name="connsiteY28" fmla="*/ 508998 h 2802467"/>
              <a:gd name="connsiteX29" fmla="*/ 7805124 w 12192000"/>
              <a:gd name="connsiteY29" fmla="*/ 500240 h 2802467"/>
              <a:gd name="connsiteX30" fmla="*/ 8070903 w 12192000"/>
              <a:gd name="connsiteY30" fmla="*/ 490081 h 2802467"/>
              <a:gd name="connsiteX31" fmla="*/ 8339121 w 12192000"/>
              <a:gd name="connsiteY31" fmla="*/ 475719 h 2802467"/>
              <a:gd name="connsiteX32" fmla="*/ 8609776 w 12192000"/>
              <a:gd name="connsiteY32" fmla="*/ 458553 h 2802467"/>
              <a:gd name="connsiteX33" fmla="*/ 8881651 w 12192000"/>
              <a:gd name="connsiteY33" fmla="*/ 442089 h 2802467"/>
              <a:gd name="connsiteX34" fmla="*/ 9153526 w 12192000"/>
              <a:gd name="connsiteY34" fmla="*/ 421070 h 2802467"/>
              <a:gd name="connsiteX35" fmla="*/ 9429058 w 12192000"/>
              <a:gd name="connsiteY35" fmla="*/ 395848 h 2802467"/>
              <a:gd name="connsiteX36" fmla="*/ 9700933 w 12192000"/>
              <a:gd name="connsiteY36" fmla="*/ 370626 h 2802467"/>
              <a:gd name="connsiteX37" fmla="*/ 9977684 w 12192000"/>
              <a:gd name="connsiteY37" fmla="*/ 341550 h 2802467"/>
              <a:gd name="connsiteX38" fmla="*/ 10255655 w 12192000"/>
              <a:gd name="connsiteY38" fmla="*/ 309672 h 2802467"/>
              <a:gd name="connsiteX39" fmla="*/ 10529968 w 12192000"/>
              <a:gd name="connsiteY39" fmla="*/ 276043 h 2802467"/>
              <a:gd name="connsiteX40" fmla="*/ 10807939 w 12192000"/>
              <a:gd name="connsiteY40" fmla="*/ 236808 h 2802467"/>
              <a:gd name="connsiteX41" fmla="*/ 11084690 w 12192000"/>
              <a:gd name="connsiteY41" fmla="*/ 194771 h 2802467"/>
              <a:gd name="connsiteX42" fmla="*/ 11362661 w 12192000"/>
              <a:gd name="connsiteY42" fmla="*/ 153085 h 2802467"/>
              <a:gd name="connsiteX43" fmla="*/ 11639412 w 12192000"/>
              <a:gd name="connsiteY43" fmla="*/ 104392 h 2802467"/>
              <a:gd name="connsiteX44" fmla="*/ 11914945 w 12192000"/>
              <a:gd name="connsiteY44" fmla="*/ 54648 h 2802467"/>
              <a:gd name="connsiteX45" fmla="*/ 12191696 w 12192000"/>
              <a:gd name="connsiteY45" fmla="*/ 2452 h 2802467"/>
              <a:gd name="connsiteX46" fmla="*/ 12191696 w 12192000"/>
              <a:gd name="connsiteY46" fmla="*/ 2236410 h 2802467"/>
              <a:gd name="connsiteX47" fmla="*/ 12192000 w 12192000"/>
              <a:gd name="connsiteY47" fmla="*/ 2236410 h 2802467"/>
              <a:gd name="connsiteX48" fmla="*/ 12192000 w 12192000"/>
              <a:gd name="connsiteY48" fmla="*/ 2802467 h 2802467"/>
              <a:gd name="connsiteX49" fmla="*/ 12191696 w 12192000"/>
              <a:gd name="connsiteY49" fmla="*/ 2802467 h 2802467"/>
              <a:gd name="connsiteX50" fmla="*/ 0 w 12192000"/>
              <a:gd name="connsiteY50" fmla="*/ 2802467 h 2802467"/>
              <a:gd name="connsiteX51" fmla="*/ 0 w 12192000"/>
              <a:gd name="connsiteY51" fmla="*/ 2236410 h 2802467"/>
              <a:gd name="connsiteX52" fmla="*/ 1 w 12192000"/>
              <a:gd name="connsiteY52" fmla="*/ 2236410 h 2802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2192000" h="2802467">
                <a:moveTo>
                  <a:pt x="1" y="0"/>
                </a:moveTo>
                <a:lnTo>
                  <a:pt x="71932" y="12261"/>
                </a:lnTo>
                <a:lnTo>
                  <a:pt x="282848" y="48342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3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6"/>
                </a:lnTo>
                <a:lnTo>
                  <a:pt x="2672421" y="349608"/>
                </a:lnTo>
                <a:lnTo>
                  <a:pt x="3057678" y="383587"/>
                </a:lnTo>
                <a:lnTo>
                  <a:pt x="3464881" y="414415"/>
                </a:lnTo>
                <a:lnTo>
                  <a:pt x="3889152" y="443840"/>
                </a:lnTo>
                <a:lnTo>
                  <a:pt x="4331710" y="471515"/>
                </a:lnTo>
                <a:lnTo>
                  <a:pt x="4558476" y="481323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6" y="521259"/>
                </a:lnTo>
                <a:lnTo>
                  <a:pt x="5995877" y="525462"/>
                </a:lnTo>
                <a:lnTo>
                  <a:pt x="6247026" y="525462"/>
                </a:lnTo>
                <a:lnTo>
                  <a:pt x="6500613" y="527564"/>
                </a:lnTo>
                <a:lnTo>
                  <a:pt x="6756639" y="525462"/>
                </a:lnTo>
                <a:lnTo>
                  <a:pt x="7016322" y="521259"/>
                </a:lnTo>
                <a:lnTo>
                  <a:pt x="7276005" y="517405"/>
                </a:lnTo>
                <a:lnTo>
                  <a:pt x="7539345" y="508998"/>
                </a:lnTo>
                <a:lnTo>
                  <a:pt x="7805124" y="500240"/>
                </a:lnTo>
                <a:lnTo>
                  <a:pt x="8070903" y="490081"/>
                </a:lnTo>
                <a:lnTo>
                  <a:pt x="8339121" y="475719"/>
                </a:lnTo>
                <a:lnTo>
                  <a:pt x="8609776" y="458553"/>
                </a:lnTo>
                <a:lnTo>
                  <a:pt x="8881651" y="442089"/>
                </a:lnTo>
                <a:lnTo>
                  <a:pt x="9153526" y="421070"/>
                </a:lnTo>
                <a:lnTo>
                  <a:pt x="9429058" y="395848"/>
                </a:lnTo>
                <a:lnTo>
                  <a:pt x="9700933" y="370626"/>
                </a:lnTo>
                <a:lnTo>
                  <a:pt x="9977684" y="341550"/>
                </a:lnTo>
                <a:lnTo>
                  <a:pt x="10255655" y="309672"/>
                </a:lnTo>
                <a:lnTo>
                  <a:pt x="10529968" y="276043"/>
                </a:lnTo>
                <a:lnTo>
                  <a:pt x="10807939" y="236808"/>
                </a:lnTo>
                <a:lnTo>
                  <a:pt x="11084690" y="194771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236410"/>
                </a:lnTo>
                <a:lnTo>
                  <a:pt x="12192000" y="2236410"/>
                </a:lnTo>
                <a:lnTo>
                  <a:pt x="12192000" y="2802467"/>
                </a:lnTo>
                <a:lnTo>
                  <a:pt x="12191696" y="2802467"/>
                </a:lnTo>
                <a:lnTo>
                  <a:pt x="0" y="2802467"/>
                </a:lnTo>
                <a:lnTo>
                  <a:pt x="0" y="2236410"/>
                </a:lnTo>
                <a:lnTo>
                  <a:pt x="1" y="223641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5">
            <a:extLst>
              <a:ext uri="{FF2B5EF4-FFF2-40B4-BE49-F238E27FC236}">
                <a16:creationId xmlns:a16="http://schemas.microsoft.com/office/drawing/2014/main" id="{C91E93A7-6C7F-4F77-9CB0-280D958EF4D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2199" y="4854346"/>
            <a:ext cx="10407602" cy="868026"/>
          </a:xfrm>
        </p:spPr>
        <p:txBody>
          <a:bodyPr>
            <a:normAutofit/>
          </a:bodyPr>
          <a:lstStyle/>
          <a:p>
            <a:pPr algn="ctr"/>
            <a:r>
              <a:rPr lang="ru-RU" sz="4400" dirty="0">
                <a:solidFill>
                  <a:srgbClr val="EBEBEB"/>
                </a:solidFill>
                <a:latin typeface="Century Schoolbook"/>
              </a:rPr>
              <a:t>Загадки снов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2199" y="5722374"/>
            <a:ext cx="10407602" cy="487924"/>
          </a:xfrm>
        </p:spPr>
        <p:txBody>
          <a:bodyPr>
            <a:normAutofit/>
          </a:bodyPr>
          <a:lstStyle/>
          <a:p>
            <a:pPr algn="ctr"/>
            <a:r>
              <a:rPr lang="ru-RU" dirty="0" err="1">
                <a:solidFill>
                  <a:schemeClr val="tx2">
                    <a:lumMod val="40000"/>
                    <a:lumOff val="60000"/>
                  </a:schemeClr>
                </a:solidFill>
                <a:latin typeface="Constantia"/>
              </a:rPr>
              <a:t>Натанилова</a:t>
            </a:r>
            <a:r>
              <a:rPr lang="ru-RU" dirty="0">
                <a:solidFill>
                  <a:schemeClr val="tx2">
                    <a:lumMod val="40000"/>
                    <a:lumOff val="60000"/>
                  </a:schemeClr>
                </a:solidFill>
                <a:latin typeface="Constantia"/>
              </a:rPr>
              <a:t> Элита, Абрамова Арина, </a:t>
            </a:r>
            <a:r>
              <a:rPr lang="ru-RU" dirty="0" err="1">
                <a:solidFill>
                  <a:schemeClr val="tx2">
                    <a:lumMod val="40000"/>
                    <a:lumOff val="60000"/>
                  </a:schemeClr>
                </a:solidFill>
                <a:latin typeface="Constantia"/>
              </a:rPr>
              <a:t>Фатюнина</a:t>
            </a:r>
            <a:r>
              <a:rPr lang="ru-RU" dirty="0">
                <a:solidFill>
                  <a:schemeClr val="tx2">
                    <a:lumMod val="40000"/>
                    <a:lumOff val="60000"/>
                  </a:schemeClr>
                </a:solidFill>
                <a:latin typeface="Constantia"/>
              </a:rPr>
              <a:t> Лиза</a:t>
            </a:r>
          </a:p>
        </p:txBody>
      </p:sp>
      <p:sp>
        <p:nvSpPr>
          <p:cNvPr id="22" name="Freeform 16">
            <a:extLst>
              <a:ext uri="{FF2B5EF4-FFF2-40B4-BE49-F238E27FC236}">
                <a16:creationId xmlns:a16="http://schemas.microsoft.com/office/drawing/2014/main" id="{E4F17063-EDA4-417B-946F-BA357F3B390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42856" y="3785499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tx2">
              <a:alpha val="4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651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900011-1E17-467B-BB52-DEAF773C63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Видят ли животные сны?</a:t>
            </a:r>
          </a:p>
        </p:txBody>
      </p:sp>
      <p:sp>
        <p:nvSpPr>
          <p:cNvPr id="5" name="Прямоугольник: скругленные углы 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657EA3C-7A52-437A-9BE6-33B6CAAE6B6A}"/>
              </a:ext>
            </a:extLst>
          </p:cNvPr>
          <p:cNvSpPr/>
          <p:nvPr/>
        </p:nvSpPr>
        <p:spPr>
          <a:xfrm>
            <a:off x="7059689" y="4692148"/>
            <a:ext cx="3714750" cy="8191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ru-RU" dirty="0"/>
              <a:t>Да</a:t>
            </a:r>
          </a:p>
        </p:txBody>
      </p:sp>
      <p:sp>
        <p:nvSpPr>
          <p:cNvPr id="6" name="Прямоугольник: скругленные углы 5">
            <a:hlinkClick r:id="rId2" action="ppaction://hlinksldjump"/>
            <a:extLst>
              <a:ext uri="{FF2B5EF4-FFF2-40B4-BE49-F238E27FC236}">
                <a16:creationId xmlns:a16="http://schemas.microsoft.com/office/drawing/2014/main" id="{AEC3E5A0-DDDA-4B04-A474-7AE5CF28A0DC}"/>
              </a:ext>
            </a:extLst>
          </p:cNvPr>
          <p:cNvSpPr/>
          <p:nvPr/>
        </p:nvSpPr>
        <p:spPr>
          <a:xfrm>
            <a:off x="7869586" y="5774420"/>
            <a:ext cx="3714750" cy="8191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ru-RU" dirty="0"/>
              <a:t>Наверное</a:t>
            </a:r>
          </a:p>
        </p:txBody>
      </p:sp>
      <p:sp>
        <p:nvSpPr>
          <p:cNvPr id="7" name="Прямоугольник: скругленные углы 6">
            <a:hlinkClick r:id="rId2" action="ppaction://hlinksldjump"/>
            <a:extLst>
              <a:ext uri="{FF2B5EF4-FFF2-40B4-BE49-F238E27FC236}">
                <a16:creationId xmlns:a16="http://schemas.microsoft.com/office/drawing/2014/main" id="{6526A715-8A01-4302-AF8A-BEF93D91B124}"/>
              </a:ext>
            </a:extLst>
          </p:cNvPr>
          <p:cNvSpPr/>
          <p:nvPr/>
        </p:nvSpPr>
        <p:spPr>
          <a:xfrm>
            <a:off x="7869586" y="3562252"/>
            <a:ext cx="3714750" cy="8191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ru-RU" dirty="0"/>
              <a:t>Не знаю</a:t>
            </a:r>
          </a:p>
        </p:txBody>
      </p:sp>
      <p:sp>
        <p:nvSpPr>
          <p:cNvPr id="8" name="Прямоугольник: скругленные углы 7">
            <a:hlinkClick r:id="rId2" action="ppaction://hlinksldjump"/>
            <a:extLst>
              <a:ext uri="{FF2B5EF4-FFF2-40B4-BE49-F238E27FC236}">
                <a16:creationId xmlns:a16="http://schemas.microsoft.com/office/drawing/2014/main" id="{624A92FC-6152-402F-A15B-823B6B9BBB87}"/>
              </a:ext>
            </a:extLst>
          </p:cNvPr>
          <p:cNvSpPr/>
          <p:nvPr/>
        </p:nvSpPr>
        <p:spPr>
          <a:xfrm>
            <a:off x="7059689" y="2367240"/>
            <a:ext cx="3714750" cy="8191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ru-RU" dirty="0"/>
              <a:t>Нет</a:t>
            </a:r>
          </a:p>
        </p:txBody>
      </p:sp>
      <p:pic>
        <p:nvPicPr>
          <p:cNvPr id="4098" name="Picture 2" descr="https://s1.1zoom.ru/big7/667/Big_cats_Lions_Sleep_38843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556" y="2563126"/>
            <a:ext cx="5709211" cy="3731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3884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C20645-0E16-48A8-8D41-A93BCE6ADE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Многие исследователи считают что мы видим...сны.</a:t>
            </a:r>
          </a:p>
        </p:txBody>
      </p:sp>
      <p:sp>
        <p:nvSpPr>
          <p:cNvPr id="5" name="Прямоугольник: скругленные углы 4">
            <a:hlinkClick r:id="rId2" action="ppaction://hlinksldjump"/>
            <a:extLst>
              <a:ext uri="{FF2B5EF4-FFF2-40B4-BE49-F238E27FC236}">
                <a16:creationId xmlns:a16="http://schemas.microsoft.com/office/drawing/2014/main" id="{1E9FB1B7-C976-4667-999F-9138A83FB148}"/>
              </a:ext>
            </a:extLst>
          </p:cNvPr>
          <p:cNvSpPr/>
          <p:nvPr/>
        </p:nvSpPr>
        <p:spPr>
          <a:xfrm>
            <a:off x="428625" y="4532997"/>
            <a:ext cx="3714750" cy="8191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ru-RU" dirty="0"/>
              <a:t>Никакие </a:t>
            </a:r>
          </a:p>
        </p:txBody>
      </p:sp>
      <p:sp>
        <p:nvSpPr>
          <p:cNvPr id="6" name="Прямоугольник: скругленные углы 5">
            <a:hlinkClick r:id="rId2" action="ppaction://hlinksldjump"/>
            <a:extLst>
              <a:ext uri="{FF2B5EF4-FFF2-40B4-BE49-F238E27FC236}">
                <a16:creationId xmlns:a16="http://schemas.microsoft.com/office/drawing/2014/main" id="{E94EA377-2A2D-4EF4-8762-8DB12B6975B6}"/>
              </a:ext>
            </a:extLst>
          </p:cNvPr>
          <p:cNvSpPr/>
          <p:nvPr/>
        </p:nvSpPr>
        <p:spPr>
          <a:xfrm>
            <a:off x="1154954" y="5577419"/>
            <a:ext cx="3714750" cy="8191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ru-RU" dirty="0"/>
              <a:t>Черно-белые</a:t>
            </a:r>
          </a:p>
        </p:txBody>
      </p:sp>
      <p:sp>
        <p:nvSpPr>
          <p:cNvPr id="7" name="Прямоугольник: скругленные углы 6">
            <a:hlinkClick r:id="rId2" action="ppaction://hlinksldjump"/>
            <a:extLst>
              <a:ext uri="{FF2B5EF4-FFF2-40B4-BE49-F238E27FC236}">
                <a16:creationId xmlns:a16="http://schemas.microsoft.com/office/drawing/2014/main" id="{FD4842C0-A9FC-4D11-98B1-97144839CEBA}"/>
              </a:ext>
            </a:extLst>
          </p:cNvPr>
          <p:cNvSpPr/>
          <p:nvPr/>
        </p:nvSpPr>
        <p:spPr>
          <a:xfrm>
            <a:off x="1154954" y="3402102"/>
            <a:ext cx="3714750" cy="8191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ru-RU" dirty="0"/>
              <a:t>И цветные и чёрно-белые</a:t>
            </a:r>
          </a:p>
        </p:txBody>
      </p:sp>
      <p:sp>
        <p:nvSpPr>
          <p:cNvPr id="8" name="Прямоугольник: скругленные углы 7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1688F7DF-C42D-4593-90D1-E03C8BBC3E24}"/>
              </a:ext>
            </a:extLst>
          </p:cNvPr>
          <p:cNvSpPr/>
          <p:nvPr/>
        </p:nvSpPr>
        <p:spPr>
          <a:xfrm>
            <a:off x="428625" y="2375822"/>
            <a:ext cx="3714750" cy="8191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ru-RU" dirty="0"/>
              <a:t>Цветные</a:t>
            </a:r>
          </a:p>
        </p:txBody>
      </p:sp>
      <p:pic>
        <p:nvPicPr>
          <p:cNvPr id="3074" name="Picture 2" descr="https://avatars.mds.yandex.net/get-zen_doc/1679483/pub_5f29a9262a705c1d68e14fdd_5f29a94c3f76a966f36d85a8/scale_12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3881" y="2829484"/>
            <a:ext cx="5436597" cy="3400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0109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C3A42F-7191-4F3B-B999-7B5EE4A677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Все плохие сны нам о чем то говорит?</a:t>
            </a:r>
          </a:p>
        </p:txBody>
      </p:sp>
      <p:sp>
        <p:nvSpPr>
          <p:cNvPr id="5" name="Прямоугольник: скругленные углы 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44E4164-EFE5-4815-8BAA-21D3496FBEDA}"/>
              </a:ext>
            </a:extLst>
          </p:cNvPr>
          <p:cNvSpPr/>
          <p:nvPr/>
        </p:nvSpPr>
        <p:spPr>
          <a:xfrm>
            <a:off x="6201617" y="4718218"/>
            <a:ext cx="3714750" cy="8191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ru-RU" dirty="0"/>
              <a:t>Нет</a:t>
            </a:r>
          </a:p>
        </p:txBody>
      </p:sp>
      <p:sp>
        <p:nvSpPr>
          <p:cNvPr id="6" name="Прямоугольник: скругленные углы 5">
            <a:hlinkClick r:id="rId2" action="ppaction://hlinksldjump"/>
            <a:extLst>
              <a:ext uri="{FF2B5EF4-FFF2-40B4-BE49-F238E27FC236}">
                <a16:creationId xmlns:a16="http://schemas.microsoft.com/office/drawing/2014/main" id="{3EE33ED8-40F5-4760-9C23-41B9F77680AA}"/>
              </a:ext>
            </a:extLst>
          </p:cNvPr>
          <p:cNvSpPr/>
          <p:nvPr/>
        </p:nvSpPr>
        <p:spPr>
          <a:xfrm>
            <a:off x="7705404" y="5827559"/>
            <a:ext cx="3714750" cy="8191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ru-RU" dirty="0"/>
              <a:t>Скорее всего</a:t>
            </a:r>
          </a:p>
        </p:txBody>
      </p:sp>
      <p:sp>
        <p:nvSpPr>
          <p:cNvPr id="7" name="Прямоугольник: скругленные углы 6">
            <a:hlinkClick r:id="rId2" action="ppaction://hlinksldjump"/>
            <a:extLst>
              <a:ext uri="{FF2B5EF4-FFF2-40B4-BE49-F238E27FC236}">
                <a16:creationId xmlns:a16="http://schemas.microsoft.com/office/drawing/2014/main" id="{083C2E69-1C06-474B-808A-8297C0405BB9}"/>
              </a:ext>
            </a:extLst>
          </p:cNvPr>
          <p:cNvSpPr/>
          <p:nvPr/>
        </p:nvSpPr>
        <p:spPr>
          <a:xfrm>
            <a:off x="6201617" y="2426789"/>
            <a:ext cx="3714750" cy="8191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ru-RU" dirty="0"/>
              <a:t>Не знаю</a:t>
            </a:r>
          </a:p>
        </p:txBody>
      </p:sp>
      <p:sp>
        <p:nvSpPr>
          <p:cNvPr id="8" name="Прямоугольник: скругленные углы 7">
            <a:hlinkClick r:id="rId2" action="ppaction://hlinksldjump"/>
            <a:extLst>
              <a:ext uri="{FF2B5EF4-FFF2-40B4-BE49-F238E27FC236}">
                <a16:creationId xmlns:a16="http://schemas.microsoft.com/office/drawing/2014/main" id="{ED4F2EDF-0C17-440D-AAD4-33E6E09C0024}"/>
              </a:ext>
            </a:extLst>
          </p:cNvPr>
          <p:cNvSpPr/>
          <p:nvPr/>
        </p:nvSpPr>
        <p:spPr>
          <a:xfrm>
            <a:off x="7705404" y="3560379"/>
            <a:ext cx="3714750" cy="8191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ru-RU" dirty="0"/>
              <a:t>Да </a:t>
            </a:r>
          </a:p>
        </p:txBody>
      </p:sp>
      <p:pic>
        <p:nvPicPr>
          <p:cNvPr id="2050" name="Picture 2" descr="https://pokadepressiya.ru/wp-content/uploads/6/1/5/615010f0a3a64e0738b08146bfb25cd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360" y="2836364"/>
            <a:ext cx="4382819" cy="2915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8384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5CA470-BCDB-4EFD-80D4-1459552E6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3566" y="901950"/>
            <a:ext cx="8761413" cy="706964"/>
          </a:xfrm>
        </p:spPr>
        <p:txBody>
          <a:bodyPr/>
          <a:lstStyle/>
          <a:p>
            <a:r>
              <a:rPr lang="ru-RU" dirty="0"/>
              <a:t>Многие исследователи считают, что люди с психическими расстройствами видят...сны.</a:t>
            </a:r>
          </a:p>
        </p:txBody>
      </p:sp>
      <p:sp>
        <p:nvSpPr>
          <p:cNvPr id="5" name="Прямоугольник: скругленные углы 4">
            <a:hlinkClick r:id="rId2" action="ppaction://hlinksldjump"/>
            <a:extLst>
              <a:ext uri="{FF2B5EF4-FFF2-40B4-BE49-F238E27FC236}">
                <a16:creationId xmlns:a16="http://schemas.microsoft.com/office/drawing/2014/main" id="{2E41B72B-F4D4-4436-8197-DA5A732DD1EB}"/>
              </a:ext>
            </a:extLst>
          </p:cNvPr>
          <p:cNvSpPr/>
          <p:nvPr/>
        </p:nvSpPr>
        <p:spPr>
          <a:xfrm>
            <a:off x="392766" y="4532218"/>
            <a:ext cx="3714750" cy="8191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ru-RU" dirty="0"/>
              <a:t>Всегда в одном цвете</a:t>
            </a:r>
          </a:p>
        </p:txBody>
      </p:sp>
      <p:sp>
        <p:nvSpPr>
          <p:cNvPr id="6" name="Прямоугольник: скругленные углы 5">
            <a:hlinkClick r:id="rId2" action="ppaction://hlinksldjump"/>
            <a:extLst>
              <a:ext uri="{FF2B5EF4-FFF2-40B4-BE49-F238E27FC236}">
                <a16:creationId xmlns:a16="http://schemas.microsoft.com/office/drawing/2014/main" id="{CC58F70D-6363-4B87-ACE4-BE36F3C151F6}"/>
              </a:ext>
            </a:extLst>
          </p:cNvPr>
          <p:cNvSpPr/>
          <p:nvPr/>
        </p:nvSpPr>
        <p:spPr>
          <a:xfrm>
            <a:off x="1253566" y="5572289"/>
            <a:ext cx="3714750" cy="8191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ru-RU" dirty="0"/>
              <a:t>Чёрно-белые</a:t>
            </a:r>
          </a:p>
        </p:txBody>
      </p:sp>
      <p:sp>
        <p:nvSpPr>
          <p:cNvPr id="7" name="Прямоугольник: скругленные углы 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FD4FBCB-7CB6-4E18-9866-66A534832121}"/>
              </a:ext>
            </a:extLst>
          </p:cNvPr>
          <p:cNvSpPr/>
          <p:nvPr/>
        </p:nvSpPr>
        <p:spPr>
          <a:xfrm>
            <a:off x="1253801" y="3461278"/>
            <a:ext cx="3714750" cy="8191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ru-RU" dirty="0"/>
              <a:t>Цветные </a:t>
            </a:r>
          </a:p>
        </p:txBody>
      </p:sp>
      <p:sp>
        <p:nvSpPr>
          <p:cNvPr id="8" name="Прямоугольник: скругленные углы 7">
            <a:hlinkClick r:id="rId2" action="ppaction://hlinksldjump"/>
            <a:extLst>
              <a:ext uri="{FF2B5EF4-FFF2-40B4-BE49-F238E27FC236}">
                <a16:creationId xmlns:a16="http://schemas.microsoft.com/office/drawing/2014/main" id="{D6D12F9A-8252-4704-819C-6411D7C1C737}"/>
              </a:ext>
            </a:extLst>
          </p:cNvPr>
          <p:cNvSpPr/>
          <p:nvPr/>
        </p:nvSpPr>
        <p:spPr>
          <a:xfrm>
            <a:off x="419660" y="2416547"/>
            <a:ext cx="3714750" cy="8191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ru-RU" dirty="0"/>
              <a:t>Не видят сны</a:t>
            </a:r>
          </a:p>
        </p:txBody>
      </p:sp>
      <p:pic>
        <p:nvPicPr>
          <p:cNvPr id="1028" name="Picture 4" descr="https://gallery.photographer.ru/static/upload/portfolio/pics/300/124/12435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2610" y="2549897"/>
            <a:ext cx="3814436" cy="3814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6184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raphic 1">
            <a:extLst>
              <a:ext uri="{FF2B5EF4-FFF2-40B4-BE49-F238E27FC236}">
                <a16:creationId xmlns:a16="http://schemas.microsoft.com/office/drawing/2014/main" id="{0D57E7FA-E8FC-45AC-868F-CDC8144939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2599854" y="527562"/>
            <a:ext cx="6992292" cy="5102484"/>
          </a:xfrm>
          <a:custGeom>
            <a:avLst/>
            <a:gdLst/>
            <a:ahLst/>
            <a:cxnLst/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6" name="Рисунок 6" descr="Изображение выглядит как внешний, летит, трава, закат&#10;&#10;Автоматически созданное описание">
            <a:extLst>
              <a:ext uri="{FF2B5EF4-FFF2-40B4-BE49-F238E27FC236}">
                <a16:creationId xmlns:a16="http://schemas.microsoft.com/office/drawing/2014/main" id="{39AF876F-5A5D-44F3-822B-20D3BF2B38D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9746" r="-1" b="3410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0"/>
                </a:schemeClr>
              </a:gs>
              <a:gs pos="50000">
                <a:schemeClr val="tx1">
                  <a:alpha val="35000"/>
                </a:schemeClr>
              </a:gs>
              <a:gs pos="10000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EC40FD6-5258-4AEE-B599-53689EDEA0CB}"/>
              </a:ext>
            </a:extLst>
          </p:cNvPr>
          <p:cNvSpPr txBox="1"/>
          <p:nvPr/>
        </p:nvSpPr>
        <p:spPr>
          <a:xfrm>
            <a:off x="643466" y="1576917"/>
            <a:ext cx="10905059" cy="333035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i="1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Спасибо</a:t>
            </a:r>
            <a:r>
              <a:rPr lang="en-US" sz="4400" i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400" i="1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за</a:t>
            </a:r>
            <a:r>
              <a:rPr lang="en-US" sz="4400" i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400" i="1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внимание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6000" i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34E5597F-CE67-4085-9548-E6A8036DA3B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393881" y="4035362"/>
            <a:ext cx="5404237" cy="0"/>
          </a:xfrm>
          <a:prstGeom prst="line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8256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5D9FC6AC-4A12-4825-8ABE-0732B8EF4D1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Рисунок 3">
            <a:extLst>
              <a:ext uri="{FF2B5EF4-FFF2-40B4-BE49-F238E27FC236}">
                <a16:creationId xmlns:a16="http://schemas.microsoft.com/office/drawing/2014/main" id="{B849A5A0-8F1D-4794-9D20-DE98963B13B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" b="21077"/>
          <a:stretch/>
        </p:blipFill>
        <p:spPr>
          <a:xfrm>
            <a:off x="2050869" y="1009490"/>
            <a:ext cx="8805975" cy="5090863"/>
          </a:xfrm>
          <a:custGeom>
            <a:avLst/>
            <a:gdLst/>
            <a:ahLst/>
            <a:cxnLst/>
            <a:rect l="l" t="t" r="r" b="b"/>
            <a:pathLst>
              <a:path w="11862683" h="6858000">
                <a:moveTo>
                  <a:pt x="0" y="0"/>
                </a:moveTo>
                <a:lnTo>
                  <a:pt x="4038600" y="0"/>
                </a:lnTo>
                <a:lnTo>
                  <a:pt x="4114800" y="0"/>
                </a:lnTo>
                <a:lnTo>
                  <a:pt x="4282294" y="0"/>
                </a:lnTo>
                <a:lnTo>
                  <a:pt x="6139260" y="0"/>
                </a:lnTo>
                <a:lnTo>
                  <a:pt x="6362810" y="0"/>
                </a:lnTo>
                <a:lnTo>
                  <a:pt x="7272221" y="0"/>
                </a:lnTo>
                <a:lnTo>
                  <a:pt x="10815342" y="0"/>
                </a:lnTo>
                <a:cubicBezTo>
                  <a:pt x="10709672" y="35571"/>
                  <a:pt x="10607020" y="78255"/>
                  <a:pt x="10501350" y="110269"/>
                </a:cubicBezTo>
                <a:cubicBezTo>
                  <a:pt x="10516447" y="145839"/>
                  <a:pt x="10531542" y="138725"/>
                  <a:pt x="10546639" y="135168"/>
                </a:cubicBezTo>
                <a:cubicBezTo>
                  <a:pt x="10637212" y="120941"/>
                  <a:pt x="10730806" y="110269"/>
                  <a:pt x="10818360" y="71141"/>
                </a:cubicBezTo>
                <a:cubicBezTo>
                  <a:pt x="10839496" y="64027"/>
                  <a:pt x="10863648" y="64027"/>
                  <a:pt x="10872705" y="88927"/>
                </a:cubicBezTo>
                <a:cubicBezTo>
                  <a:pt x="10887801" y="124497"/>
                  <a:pt x="10866668" y="145839"/>
                  <a:pt x="10845532" y="163625"/>
                </a:cubicBezTo>
                <a:cubicBezTo>
                  <a:pt x="10809304" y="195638"/>
                  <a:pt x="10767036" y="188525"/>
                  <a:pt x="10727787" y="192082"/>
                </a:cubicBezTo>
                <a:cubicBezTo>
                  <a:pt x="10619098" y="209867"/>
                  <a:pt x="10567772" y="259665"/>
                  <a:pt x="10543619" y="373491"/>
                </a:cubicBezTo>
                <a:cubicBezTo>
                  <a:pt x="10637212" y="327250"/>
                  <a:pt x="10730806" y="384162"/>
                  <a:pt x="10821380" y="352148"/>
                </a:cubicBezTo>
                <a:cubicBezTo>
                  <a:pt x="10845532" y="345034"/>
                  <a:pt x="10881763" y="355706"/>
                  <a:pt x="10869686" y="394834"/>
                </a:cubicBezTo>
                <a:cubicBezTo>
                  <a:pt x="10857610" y="430405"/>
                  <a:pt x="10818360" y="458860"/>
                  <a:pt x="10887801" y="451747"/>
                </a:cubicBezTo>
                <a:cubicBezTo>
                  <a:pt x="10939127" y="448189"/>
                  <a:pt x="10954222" y="405504"/>
                  <a:pt x="10969318" y="359262"/>
                </a:cubicBezTo>
                <a:cubicBezTo>
                  <a:pt x="10981394" y="334364"/>
                  <a:pt x="11014605" y="320135"/>
                  <a:pt x="11038758" y="334364"/>
                </a:cubicBezTo>
                <a:cubicBezTo>
                  <a:pt x="11068949" y="348592"/>
                  <a:pt x="11059892" y="387720"/>
                  <a:pt x="11059892" y="416176"/>
                </a:cubicBezTo>
                <a:cubicBezTo>
                  <a:pt x="11062912" y="469532"/>
                  <a:pt x="11038758" y="494431"/>
                  <a:pt x="10996491" y="505101"/>
                </a:cubicBezTo>
                <a:cubicBezTo>
                  <a:pt x="10945164" y="519330"/>
                  <a:pt x="10893840" y="537116"/>
                  <a:pt x="10827418" y="558458"/>
                </a:cubicBezTo>
                <a:cubicBezTo>
                  <a:pt x="10899878" y="594028"/>
                  <a:pt x="10954222" y="586915"/>
                  <a:pt x="11008566" y="558458"/>
                </a:cubicBezTo>
                <a:cubicBezTo>
                  <a:pt x="11074988" y="526444"/>
                  <a:pt x="11162542" y="483759"/>
                  <a:pt x="11216886" y="522887"/>
                </a:cubicBezTo>
                <a:cubicBezTo>
                  <a:pt x="11298403" y="579800"/>
                  <a:pt x="11364824" y="544229"/>
                  <a:pt x="11437284" y="533558"/>
                </a:cubicBezTo>
                <a:cubicBezTo>
                  <a:pt x="11588242" y="512216"/>
                  <a:pt x="11494648" y="480203"/>
                  <a:pt x="11645605" y="462417"/>
                </a:cubicBezTo>
                <a:cubicBezTo>
                  <a:pt x="11705988" y="455303"/>
                  <a:pt x="11769390" y="426847"/>
                  <a:pt x="11856944" y="465975"/>
                </a:cubicBezTo>
                <a:cubicBezTo>
                  <a:pt x="11461437" y="672284"/>
                  <a:pt x="11274250" y="658055"/>
                  <a:pt x="10921012" y="910606"/>
                </a:cubicBezTo>
                <a:cubicBezTo>
                  <a:pt x="10936107" y="935506"/>
                  <a:pt x="10951202" y="924835"/>
                  <a:pt x="10966299" y="921277"/>
                </a:cubicBezTo>
                <a:cubicBezTo>
                  <a:pt x="10990452" y="917720"/>
                  <a:pt x="11020644" y="903491"/>
                  <a:pt x="11026682" y="949734"/>
                </a:cubicBezTo>
                <a:cubicBezTo>
                  <a:pt x="11029702" y="985305"/>
                  <a:pt x="11011585" y="1003089"/>
                  <a:pt x="10981394" y="1006647"/>
                </a:cubicBezTo>
                <a:cubicBezTo>
                  <a:pt x="10893840" y="1020875"/>
                  <a:pt x="10815342" y="1070674"/>
                  <a:pt x="10736844" y="1113358"/>
                </a:cubicBezTo>
                <a:cubicBezTo>
                  <a:pt x="10700615" y="1131144"/>
                  <a:pt x="10661366" y="1156043"/>
                  <a:pt x="10676462" y="1220069"/>
                </a:cubicBezTo>
                <a:cubicBezTo>
                  <a:pt x="10706652" y="1237855"/>
                  <a:pt x="10727787" y="1212955"/>
                  <a:pt x="10751940" y="1209399"/>
                </a:cubicBezTo>
                <a:cubicBezTo>
                  <a:pt x="10776093" y="1205842"/>
                  <a:pt x="10833457" y="1220069"/>
                  <a:pt x="10818360" y="1230741"/>
                </a:cubicBezTo>
                <a:cubicBezTo>
                  <a:pt x="10748920" y="1269868"/>
                  <a:pt x="10875724" y="1365909"/>
                  <a:pt x="10791190" y="1365909"/>
                </a:cubicBezTo>
                <a:cubicBezTo>
                  <a:pt x="10652309" y="1365909"/>
                  <a:pt x="10576830" y="1536647"/>
                  <a:pt x="10443988" y="1540204"/>
                </a:cubicBezTo>
                <a:cubicBezTo>
                  <a:pt x="10422854" y="1540204"/>
                  <a:pt x="10413797" y="1572219"/>
                  <a:pt x="10413797" y="1597117"/>
                </a:cubicBezTo>
                <a:cubicBezTo>
                  <a:pt x="10413797" y="1629132"/>
                  <a:pt x="10434930" y="1632688"/>
                  <a:pt x="10456064" y="1636245"/>
                </a:cubicBezTo>
                <a:cubicBezTo>
                  <a:pt x="10489275" y="1639802"/>
                  <a:pt x="10525504" y="1597117"/>
                  <a:pt x="10567772" y="1657587"/>
                </a:cubicBezTo>
                <a:cubicBezTo>
                  <a:pt x="10489275" y="1693158"/>
                  <a:pt x="10407758" y="1728729"/>
                  <a:pt x="10410777" y="1849668"/>
                </a:cubicBezTo>
                <a:cubicBezTo>
                  <a:pt x="10410777" y="1881683"/>
                  <a:pt x="10377566" y="1895910"/>
                  <a:pt x="10353413" y="1903025"/>
                </a:cubicBezTo>
                <a:cubicBezTo>
                  <a:pt x="10311146" y="1917252"/>
                  <a:pt x="10277935" y="1938595"/>
                  <a:pt x="10253782" y="1984836"/>
                </a:cubicBezTo>
                <a:cubicBezTo>
                  <a:pt x="10253782" y="1995507"/>
                  <a:pt x="10253782" y="2002622"/>
                  <a:pt x="10253782" y="2013292"/>
                </a:cubicBezTo>
                <a:cubicBezTo>
                  <a:pt x="10259820" y="2123562"/>
                  <a:pt x="10320202" y="2120004"/>
                  <a:pt x="10386624" y="2102219"/>
                </a:cubicBezTo>
                <a:cubicBezTo>
                  <a:pt x="10465122" y="2080877"/>
                  <a:pt x="10543619" y="2038192"/>
                  <a:pt x="10628156" y="2077320"/>
                </a:cubicBezTo>
                <a:cubicBezTo>
                  <a:pt x="10510408" y="2130676"/>
                  <a:pt x="10380586" y="2134233"/>
                  <a:pt x="10271896" y="2208931"/>
                </a:cubicBezTo>
                <a:cubicBezTo>
                  <a:pt x="10676462" y="2223159"/>
                  <a:pt x="11032720" y="1984836"/>
                  <a:pt x="11425208" y="1892353"/>
                </a:cubicBezTo>
                <a:cubicBezTo>
                  <a:pt x="11413131" y="1952823"/>
                  <a:pt x="11379920" y="1967051"/>
                  <a:pt x="11352748" y="1974165"/>
                </a:cubicBezTo>
                <a:cubicBezTo>
                  <a:pt x="11207830" y="2020407"/>
                  <a:pt x="11081026" y="2112891"/>
                  <a:pt x="10948184" y="2191146"/>
                </a:cubicBezTo>
                <a:cubicBezTo>
                  <a:pt x="10893840" y="2223159"/>
                  <a:pt x="10854590" y="2258731"/>
                  <a:pt x="10833457" y="2326314"/>
                </a:cubicBezTo>
                <a:cubicBezTo>
                  <a:pt x="10815342" y="2390340"/>
                  <a:pt x="10779112" y="2418796"/>
                  <a:pt x="10712690" y="2401012"/>
                </a:cubicBezTo>
                <a:cubicBezTo>
                  <a:pt x="10658346" y="2386784"/>
                  <a:pt x="10600982" y="2393898"/>
                  <a:pt x="10543619" y="2401012"/>
                </a:cubicBezTo>
                <a:cubicBezTo>
                  <a:pt x="10480218" y="2408126"/>
                  <a:pt x="10407758" y="2479267"/>
                  <a:pt x="10422854" y="2518395"/>
                </a:cubicBezTo>
                <a:cubicBezTo>
                  <a:pt x="10453044" y="2582422"/>
                  <a:pt x="10504370" y="2550408"/>
                  <a:pt x="10546639" y="2543294"/>
                </a:cubicBezTo>
                <a:cubicBezTo>
                  <a:pt x="10597964" y="2536181"/>
                  <a:pt x="10691556" y="2518395"/>
                  <a:pt x="10691556" y="2525509"/>
                </a:cubicBezTo>
                <a:cubicBezTo>
                  <a:pt x="10724768" y="2685576"/>
                  <a:pt x="10800246" y="2564636"/>
                  <a:pt x="10854590" y="2564636"/>
                </a:cubicBezTo>
                <a:cubicBezTo>
                  <a:pt x="10905916" y="2564636"/>
                  <a:pt x="10957241" y="2546851"/>
                  <a:pt x="11005548" y="2532623"/>
                </a:cubicBezTo>
                <a:cubicBezTo>
                  <a:pt x="11068949" y="2514837"/>
                  <a:pt x="11126312" y="2546851"/>
                  <a:pt x="11186696" y="2553965"/>
                </a:cubicBezTo>
                <a:cubicBezTo>
                  <a:pt x="11241040" y="2561080"/>
                  <a:pt x="11210850" y="2653563"/>
                  <a:pt x="11244060" y="2692689"/>
                </a:cubicBezTo>
                <a:cubicBezTo>
                  <a:pt x="11250097" y="2703362"/>
                  <a:pt x="11256136" y="2703362"/>
                  <a:pt x="11262174" y="2703362"/>
                </a:cubicBezTo>
                <a:cubicBezTo>
                  <a:pt x="11280289" y="2980812"/>
                  <a:pt x="11597299" y="2913227"/>
                  <a:pt x="11597299" y="2923898"/>
                </a:cubicBezTo>
                <a:cubicBezTo>
                  <a:pt x="11624471" y="2941684"/>
                  <a:pt x="11657682" y="2899000"/>
                  <a:pt x="11690892" y="2941684"/>
                </a:cubicBezTo>
                <a:cubicBezTo>
                  <a:pt x="11548993" y="3137322"/>
                  <a:pt x="11331614" y="3183563"/>
                  <a:pt x="11138390" y="3329402"/>
                </a:cubicBezTo>
                <a:cubicBezTo>
                  <a:pt x="11298403" y="3379202"/>
                  <a:pt x="11391998" y="3208463"/>
                  <a:pt x="11509744" y="3229805"/>
                </a:cubicBezTo>
                <a:cubicBezTo>
                  <a:pt x="11567107" y="3283162"/>
                  <a:pt x="11395016" y="3368530"/>
                  <a:pt x="11561068" y="3393429"/>
                </a:cubicBezTo>
                <a:cubicBezTo>
                  <a:pt x="11488610" y="3439672"/>
                  <a:pt x="11437284" y="3485914"/>
                  <a:pt x="11385959" y="3539269"/>
                </a:cubicBezTo>
                <a:cubicBezTo>
                  <a:pt x="11298403" y="3635309"/>
                  <a:pt x="11280289" y="3699337"/>
                  <a:pt x="11322556" y="3827390"/>
                </a:cubicBezTo>
                <a:cubicBezTo>
                  <a:pt x="11349730" y="3912759"/>
                  <a:pt x="11388978" y="3991015"/>
                  <a:pt x="11352748" y="4090612"/>
                </a:cubicBezTo>
                <a:cubicBezTo>
                  <a:pt x="11328595" y="4158196"/>
                  <a:pt x="11337653" y="4204438"/>
                  <a:pt x="11428226" y="4172424"/>
                </a:cubicBezTo>
                <a:cubicBezTo>
                  <a:pt x="11524840" y="4140411"/>
                  <a:pt x="11561068" y="4200882"/>
                  <a:pt x="11536915" y="4321821"/>
                </a:cubicBezTo>
                <a:cubicBezTo>
                  <a:pt x="11521821" y="4400076"/>
                  <a:pt x="11536915" y="4424975"/>
                  <a:pt x="11603338" y="4414305"/>
                </a:cubicBezTo>
                <a:cubicBezTo>
                  <a:pt x="11675796" y="4403633"/>
                  <a:pt x="11745236" y="4353835"/>
                  <a:pt x="11835811" y="4378734"/>
                </a:cubicBezTo>
                <a:cubicBezTo>
                  <a:pt x="11763352" y="4521016"/>
                  <a:pt x="11609374" y="4478331"/>
                  <a:pt x="11524840" y="4613499"/>
                </a:cubicBezTo>
                <a:cubicBezTo>
                  <a:pt x="11624471" y="4613499"/>
                  <a:pt x="11702969" y="4613499"/>
                  <a:pt x="11775427" y="4585042"/>
                </a:cubicBezTo>
                <a:cubicBezTo>
                  <a:pt x="11805619" y="4574373"/>
                  <a:pt x="11838830" y="4560144"/>
                  <a:pt x="11856944" y="4602828"/>
                </a:cubicBezTo>
                <a:cubicBezTo>
                  <a:pt x="11878080" y="4652628"/>
                  <a:pt x="11835811" y="4670412"/>
                  <a:pt x="11811658" y="4677526"/>
                </a:cubicBezTo>
                <a:cubicBezTo>
                  <a:pt x="11742216" y="4702425"/>
                  <a:pt x="11687874" y="4759339"/>
                  <a:pt x="11627490" y="4805580"/>
                </a:cubicBezTo>
                <a:cubicBezTo>
                  <a:pt x="11497668" y="4905177"/>
                  <a:pt x="11355767" y="4990547"/>
                  <a:pt x="11247078" y="5154171"/>
                </a:cubicBezTo>
                <a:cubicBezTo>
                  <a:pt x="11382940" y="5111487"/>
                  <a:pt x="11485590" y="5011889"/>
                  <a:pt x="11615414" y="4994104"/>
                </a:cubicBezTo>
                <a:cubicBezTo>
                  <a:pt x="11503704" y="5143500"/>
                  <a:pt x="11361806" y="5243097"/>
                  <a:pt x="11228964" y="5353367"/>
                </a:cubicBezTo>
                <a:cubicBezTo>
                  <a:pt x="11189714" y="5385379"/>
                  <a:pt x="11150466" y="5406721"/>
                  <a:pt x="11144428" y="5474306"/>
                </a:cubicBezTo>
                <a:cubicBezTo>
                  <a:pt x="11126312" y="5605917"/>
                  <a:pt x="11078008" y="5712629"/>
                  <a:pt x="10969318" y="5769542"/>
                </a:cubicBezTo>
                <a:cubicBezTo>
                  <a:pt x="10969318" y="5769542"/>
                  <a:pt x="10975356" y="5790884"/>
                  <a:pt x="10978374" y="5801555"/>
                </a:cubicBezTo>
                <a:cubicBezTo>
                  <a:pt x="11044797" y="5805112"/>
                  <a:pt x="11096122" y="5726858"/>
                  <a:pt x="11177639" y="5755314"/>
                </a:cubicBezTo>
                <a:cubicBezTo>
                  <a:pt x="11096122" y="5862025"/>
                  <a:pt x="11029702" y="5954508"/>
                  <a:pt x="10917992" y="6004307"/>
                </a:cubicBezTo>
                <a:cubicBezTo>
                  <a:pt x="10827418" y="6043434"/>
                  <a:pt x="10715710" y="6068335"/>
                  <a:pt x="10649289" y="6196388"/>
                </a:cubicBezTo>
                <a:cubicBezTo>
                  <a:pt x="10724768" y="6221287"/>
                  <a:pt x="10782132" y="6189274"/>
                  <a:pt x="10839496" y="6167932"/>
                </a:cubicBezTo>
                <a:cubicBezTo>
                  <a:pt x="10927050" y="6132361"/>
                  <a:pt x="11014605" y="6093234"/>
                  <a:pt x="11102160" y="6057663"/>
                </a:cubicBezTo>
                <a:cubicBezTo>
                  <a:pt x="11135372" y="6043434"/>
                  <a:pt x="11171600" y="6036320"/>
                  <a:pt x="11192734" y="6100347"/>
                </a:cubicBezTo>
                <a:cubicBezTo>
                  <a:pt x="11081026" y="6114575"/>
                  <a:pt x="11014605" y="6199945"/>
                  <a:pt x="10945164" y="6281757"/>
                </a:cubicBezTo>
                <a:cubicBezTo>
                  <a:pt x="10905916" y="6327999"/>
                  <a:pt x="10872705" y="6388469"/>
                  <a:pt x="10803265" y="6367127"/>
                </a:cubicBezTo>
                <a:cubicBezTo>
                  <a:pt x="10767036" y="6356456"/>
                  <a:pt x="10742882" y="6388469"/>
                  <a:pt x="10745901" y="6431153"/>
                </a:cubicBezTo>
                <a:cubicBezTo>
                  <a:pt x="10760998" y="6580550"/>
                  <a:pt x="10673442" y="6630349"/>
                  <a:pt x="10582868" y="6658805"/>
                </a:cubicBezTo>
                <a:cubicBezTo>
                  <a:pt x="10450026" y="6701489"/>
                  <a:pt x="10332280" y="6786859"/>
                  <a:pt x="10208496" y="6858000"/>
                </a:cubicBezTo>
                <a:lnTo>
                  <a:pt x="7272221" y="6858000"/>
                </a:lnTo>
                <a:lnTo>
                  <a:pt x="6362810" y="6858000"/>
                </a:lnTo>
                <a:lnTo>
                  <a:pt x="6139260" y="6858000"/>
                </a:lnTo>
                <a:lnTo>
                  <a:pt x="4282294" y="6858000"/>
                </a:lnTo>
                <a:lnTo>
                  <a:pt x="4114800" y="6858000"/>
                </a:lnTo>
                <a:lnTo>
                  <a:pt x="4038600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539142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D9FC6AC-4A12-4825-8ABE-0732B8EF4D1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Рисунок 2" descr="Изображение выглядит как текст&#10;&#10;Автоматически созданное описание">
            <a:hlinkClick r:id="rId2" action="ppaction://hlinksldjump"/>
            <a:extLst>
              <a:ext uri="{FF2B5EF4-FFF2-40B4-BE49-F238E27FC236}">
                <a16:creationId xmlns:a16="http://schemas.microsoft.com/office/drawing/2014/main" id="{E3EC9E2C-CD55-44CC-A1AB-1F326ECD4F6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338" r="1" b="20063"/>
          <a:stretch/>
        </p:blipFill>
        <p:spPr>
          <a:xfrm>
            <a:off x="1084217" y="488832"/>
            <a:ext cx="10216764" cy="5716025"/>
          </a:xfrm>
          <a:custGeom>
            <a:avLst/>
            <a:gdLst/>
            <a:ahLst/>
            <a:cxnLst/>
            <a:rect l="l" t="t" r="r" b="b"/>
            <a:pathLst>
              <a:path w="11862683" h="6858000">
                <a:moveTo>
                  <a:pt x="0" y="0"/>
                </a:moveTo>
                <a:lnTo>
                  <a:pt x="4038600" y="0"/>
                </a:lnTo>
                <a:lnTo>
                  <a:pt x="4114800" y="0"/>
                </a:lnTo>
                <a:lnTo>
                  <a:pt x="4282294" y="0"/>
                </a:lnTo>
                <a:lnTo>
                  <a:pt x="6139260" y="0"/>
                </a:lnTo>
                <a:lnTo>
                  <a:pt x="6362810" y="0"/>
                </a:lnTo>
                <a:lnTo>
                  <a:pt x="7272221" y="0"/>
                </a:lnTo>
                <a:lnTo>
                  <a:pt x="10815342" y="0"/>
                </a:lnTo>
                <a:cubicBezTo>
                  <a:pt x="10709672" y="35571"/>
                  <a:pt x="10607020" y="78255"/>
                  <a:pt x="10501350" y="110269"/>
                </a:cubicBezTo>
                <a:cubicBezTo>
                  <a:pt x="10516447" y="145839"/>
                  <a:pt x="10531542" y="138725"/>
                  <a:pt x="10546639" y="135168"/>
                </a:cubicBezTo>
                <a:cubicBezTo>
                  <a:pt x="10637212" y="120941"/>
                  <a:pt x="10730806" y="110269"/>
                  <a:pt x="10818360" y="71141"/>
                </a:cubicBezTo>
                <a:cubicBezTo>
                  <a:pt x="10839496" y="64027"/>
                  <a:pt x="10863648" y="64027"/>
                  <a:pt x="10872705" y="88927"/>
                </a:cubicBezTo>
                <a:cubicBezTo>
                  <a:pt x="10887801" y="124497"/>
                  <a:pt x="10866668" y="145839"/>
                  <a:pt x="10845532" y="163625"/>
                </a:cubicBezTo>
                <a:cubicBezTo>
                  <a:pt x="10809304" y="195638"/>
                  <a:pt x="10767036" y="188525"/>
                  <a:pt x="10727787" y="192082"/>
                </a:cubicBezTo>
                <a:cubicBezTo>
                  <a:pt x="10619098" y="209867"/>
                  <a:pt x="10567772" y="259665"/>
                  <a:pt x="10543619" y="373491"/>
                </a:cubicBezTo>
                <a:cubicBezTo>
                  <a:pt x="10637212" y="327250"/>
                  <a:pt x="10730806" y="384162"/>
                  <a:pt x="10821380" y="352148"/>
                </a:cubicBezTo>
                <a:cubicBezTo>
                  <a:pt x="10845532" y="345034"/>
                  <a:pt x="10881763" y="355706"/>
                  <a:pt x="10869686" y="394834"/>
                </a:cubicBezTo>
                <a:cubicBezTo>
                  <a:pt x="10857610" y="430405"/>
                  <a:pt x="10818360" y="458860"/>
                  <a:pt x="10887801" y="451747"/>
                </a:cubicBezTo>
                <a:cubicBezTo>
                  <a:pt x="10939127" y="448189"/>
                  <a:pt x="10954222" y="405504"/>
                  <a:pt x="10969318" y="359262"/>
                </a:cubicBezTo>
                <a:cubicBezTo>
                  <a:pt x="10981394" y="334364"/>
                  <a:pt x="11014605" y="320135"/>
                  <a:pt x="11038758" y="334364"/>
                </a:cubicBezTo>
                <a:cubicBezTo>
                  <a:pt x="11068949" y="348592"/>
                  <a:pt x="11059892" y="387720"/>
                  <a:pt x="11059892" y="416176"/>
                </a:cubicBezTo>
                <a:cubicBezTo>
                  <a:pt x="11062912" y="469532"/>
                  <a:pt x="11038758" y="494431"/>
                  <a:pt x="10996491" y="505101"/>
                </a:cubicBezTo>
                <a:cubicBezTo>
                  <a:pt x="10945164" y="519330"/>
                  <a:pt x="10893840" y="537116"/>
                  <a:pt x="10827418" y="558458"/>
                </a:cubicBezTo>
                <a:cubicBezTo>
                  <a:pt x="10899878" y="594028"/>
                  <a:pt x="10954222" y="586915"/>
                  <a:pt x="11008566" y="558458"/>
                </a:cubicBezTo>
                <a:cubicBezTo>
                  <a:pt x="11074988" y="526444"/>
                  <a:pt x="11162542" y="483759"/>
                  <a:pt x="11216886" y="522887"/>
                </a:cubicBezTo>
                <a:cubicBezTo>
                  <a:pt x="11298403" y="579800"/>
                  <a:pt x="11364824" y="544229"/>
                  <a:pt x="11437284" y="533558"/>
                </a:cubicBezTo>
                <a:cubicBezTo>
                  <a:pt x="11588242" y="512216"/>
                  <a:pt x="11494648" y="480203"/>
                  <a:pt x="11645605" y="462417"/>
                </a:cubicBezTo>
                <a:cubicBezTo>
                  <a:pt x="11705988" y="455303"/>
                  <a:pt x="11769390" y="426847"/>
                  <a:pt x="11856944" y="465975"/>
                </a:cubicBezTo>
                <a:cubicBezTo>
                  <a:pt x="11461437" y="672284"/>
                  <a:pt x="11274250" y="658055"/>
                  <a:pt x="10921012" y="910606"/>
                </a:cubicBezTo>
                <a:cubicBezTo>
                  <a:pt x="10936107" y="935506"/>
                  <a:pt x="10951202" y="924835"/>
                  <a:pt x="10966299" y="921277"/>
                </a:cubicBezTo>
                <a:cubicBezTo>
                  <a:pt x="10990452" y="917720"/>
                  <a:pt x="11020644" y="903491"/>
                  <a:pt x="11026682" y="949734"/>
                </a:cubicBezTo>
                <a:cubicBezTo>
                  <a:pt x="11029702" y="985305"/>
                  <a:pt x="11011585" y="1003089"/>
                  <a:pt x="10981394" y="1006647"/>
                </a:cubicBezTo>
                <a:cubicBezTo>
                  <a:pt x="10893840" y="1020875"/>
                  <a:pt x="10815342" y="1070674"/>
                  <a:pt x="10736844" y="1113358"/>
                </a:cubicBezTo>
                <a:cubicBezTo>
                  <a:pt x="10700615" y="1131144"/>
                  <a:pt x="10661366" y="1156043"/>
                  <a:pt x="10676462" y="1220069"/>
                </a:cubicBezTo>
                <a:cubicBezTo>
                  <a:pt x="10706652" y="1237855"/>
                  <a:pt x="10727787" y="1212955"/>
                  <a:pt x="10751940" y="1209399"/>
                </a:cubicBezTo>
                <a:cubicBezTo>
                  <a:pt x="10776093" y="1205842"/>
                  <a:pt x="10833457" y="1220069"/>
                  <a:pt x="10818360" y="1230741"/>
                </a:cubicBezTo>
                <a:cubicBezTo>
                  <a:pt x="10748920" y="1269868"/>
                  <a:pt x="10875724" y="1365909"/>
                  <a:pt x="10791190" y="1365909"/>
                </a:cubicBezTo>
                <a:cubicBezTo>
                  <a:pt x="10652309" y="1365909"/>
                  <a:pt x="10576830" y="1536647"/>
                  <a:pt x="10443988" y="1540204"/>
                </a:cubicBezTo>
                <a:cubicBezTo>
                  <a:pt x="10422854" y="1540204"/>
                  <a:pt x="10413797" y="1572219"/>
                  <a:pt x="10413797" y="1597117"/>
                </a:cubicBezTo>
                <a:cubicBezTo>
                  <a:pt x="10413797" y="1629132"/>
                  <a:pt x="10434930" y="1632688"/>
                  <a:pt x="10456064" y="1636245"/>
                </a:cubicBezTo>
                <a:cubicBezTo>
                  <a:pt x="10489275" y="1639802"/>
                  <a:pt x="10525504" y="1597117"/>
                  <a:pt x="10567772" y="1657587"/>
                </a:cubicBezTo>
                <a:cubicBezTo>
                  <a:pt x="10489275" y="1693158"/>
                  <a:pt x="10407758" y="1728729"/>
                  <a:pt x="10410777" y="1849668"/>
                </a:cubicBezTo>
                <a:cubicBezTo>
                  <a:pt x="10410777" y="1881683"/>
                  <a:pt x="10377566" y="1895910"/>
                  <a:pt x="10353413" y="1903025"/>
                </a:cubicBezTo>
                <a:cubicBezTo>
                  <a:pt x="10311146" y="1917252"/>
                  <a:pt x="10277935" y="1938595"/>
                  <a:pt x="10253782" y="1984836"/>
                </a:cubicBezTo>
                <a:cubicBezTo>
                  <a:pt x="10253782" y="1995507"/>
                  <a:pt x="10253782" y="2002622"/>
                  <a:pt x="10253782" y="2013292"/>
                </a:cubicBezTo>
                <a:cubicBezTo>
                  <a:pt x="10259820" y="2123562"/>
                  <a:pt x="10320202" y="2120004"/>
                  <a:pt x="10386624" y="2102219"/>
                </a:cubicBezTo>
                <a:cubicBezTo>
                  <a:pt x="10465122" y="2080877"/>
                  <a:pt x="10543619" y="2038192"/>
                  <a:pt x="10628156" y="2077320"/>
                </a:cubicBezTo>
                <a:cubicBezTo>
                  <a:pt x="10510408" y="2130676"/>
                  <a:pt x="10380586" y="2134233"/>
                  <a:pt x="10271896" y="2208931"/>
                </a:cubicBezTo>
                <a:cubicBezTo>
                  <a:pt x="10676462" y="2223159"/>
                  <a:pt x="11032720" y="1984836"/>
                  <a:pt x="11425208" y="1892353"/>
                </a:cubicBezTo>
                <a:cubicBezTo>
                  <a:pt x="11413131" y="1952823"/>
                  <a:pt x="11379920" y="1967051"/>
                  <a:pt x="11352748" y="1974165"/>
                </a:cubicBezTo>
                <a:cubicBezTo>
                  <a:pt x="11207830" y="2020407"/>
                  <a:pt x="11081026" y="2112891"/>
                  <a:pt x="10948184" y="2191146"/>
                </a:cubicBezTo>
                <a:cubicBezTo>
                  <a:pt x="10893840" y="2223159"/>
                  <a:pt x="10854590" y="2258731"/>
                  <a:pt x="10833457" y="2326314"/>
                </a:cubicBezTo>
                <a:cubicBezTo>
                  <a:pt x="10815342" y="2390340"/>
                  <a:pt x="10779112" y="2418796"/>
                  <a:pt x="10712690" y="2401012"/>
                </a:cubicBezTo>
                <a:cubicBezTo>
                  <a:pt x="10658346" y="2386784"/>
                  <a:pt x="10600982" y="2393898"/>
                  <a:pt x="10543619" y="2401012"/>
                </a:cubicBezTo>
                <a:cubicBezTo>
                  <a:pt x="10480218" y="2408126"/>
                  <a:pt x="10407758" y="2479267"/>
                  <a:pt x="10422854" y="2518395"/>
                </a:cubicBezTo>
                <a:cubicBezTo>
                  <a:pt x="10453044" y="2582422"/>
                  <a:pt x="10504370" y="2550408"/>
                  <a:pt x="10546639" y="2543294"/>
                </a:cubicBezTo>
                <a:cubicBezTo>
                  <a:pt x="10597964" y="2536181"/>
                  <a:pt x="10691556" y="2518395"/>
                  <a:pt x="10691556" y="2525509"/>
                </a:cubicBezTo>
                <a:cubicBezTo>
                  <a:pt x="10724768" y="2685576"/>
                  <a:pt x="10800246" y="2564636"/>
                  <a:pt x="10854590" y="2564636"/>
                </a:cubicBezTo>
                <a:cubicBezTo>
                  <a:pt x="10905916" y="2564636"/>
                  <a:pt x="10957241" y="2546851"/>
                  <a:pt x="11005548" y="2532623"/>
                </a:cubicBezTo>
                <a:cubicBezTo>
                  <a:pt x="11068949" y="2514837"/>
                  <a:pt x="11126312" y="2546851"/>
                  <a:pt x="11186696" y="2553965"/>
                </a:cubicBezTo>
                <a:cubicBezTo>
                  <a:pt x="11241040" y="2561080"/>
                  <a:pt x="11210850" y="2653563"/>
                  <a:pt x="11244060" y="2692689"/>
                </a:cubicBezTo>
                <a:cubicBezTo>
                  <a:pt x="11250097" y="2703362"/>
                  <a:pt x="11256136" y="2703362"/>
                  <a:pt x="11262174" y="2703362"/>
                </a:cubicBezTo>
                <a:cubicBezTo>
                  <a:pt x="11280289" y="2980812"/>
                  <a:pt x="11597299" y="2913227"/>
                  <a:pt x="11597299" y="2923898"/>
                </a:cubicBezTo>
                <a:cubicBezTo>
                  <a:pt x="11624471" y="2941684"/>
                  <a:pt x="11657682" y="2899000"/>
                  <a:pt x="11690892" y="2941684"/>
                </a:cubicBezTo>
                <a:cubicBezTo>
                  <a:pt x="11548993" y="3137322"/>
                  <a:pt x="11331614" y="3183563"/>
                  <a:pt x="11138390" y="3329402"/>
                </a:cubicBezTo>
                <a:cubicBezTo>
                  <a:pt x="11298403" y="3379202"/>
                  <a:pt x="11391998" y="3208463"/>
                  <a:pt x="11509744" y="3229805"/>
                </a:cubicBezTo>
                <a:cubicBezTo>
                  <a:pt x="11567107" y="3283162"/>
                  <a:pt x="11395016" y="3368530"/>
                  <a:pt x="11561068" y="3393429"/>
                </a:cubicBezTo>
                <a:cubicBezTo>
                  <a:pt x="11488610" y="3439672"/>
                  <a:pt x="11437284" y="3485914"/>
                  <a:pt x="11385959" y="3539269"/>
                </a:cubicBezTo>
                <a:cubicBezTo>
                  <a:pt x="11298403" y="3635309"/>
                  <a:pt x="11280289" y="3699337"/>
                  <a:pt x="11322556" y="3827390"/>
                </a:cubicBezTo>
                <a:cubicBezTo>
                  <a:pt x="11349730" y="3912759"/>
                  <a:pt x="11388978" y="3991015"/>
                  <a:pt x="11352748" y="4090612"/>
                </a:cubicBezTo>
                <a:cubicBezTo>
                  <a:pt x="11328595" y="4158196"/>
                  <a:pt x="11337653" y="4204438"/>
                  <a:pt x="11428226" y="4172424"/>
                </a:cubicBezTo>
                <a:cubicBezTo>
                  <a:pt x="11524840" y="4140411"/>
                  <a:pt x="11561068" y="4200882"/>
                  <a:pt x="11536915" y="4321821"/>
                </a:cubicBezTo>
                <a:cubicBezTo>
                  <a:pt x="11521821" y="4400076"/>
                  <a:pt x="11536915" y="4424975"/>
                  <a:pt x="11603338" y="4414305"/>
                </a:cubicBezTo>
                <a:cubicBezTo>
                  <a:pt x="11675796" y="4403633"/>
                  <a:pt x="11745236" y="4353835"/>
                  <a:pt x="11835811" y="4378734"/>
                </a:cubicBezTo>
                <a:cubicBezTo>
                  <a:pt x="11763352" y="4521016"/>
                  <a:pt x="11609374" y="4478331"/>
                  <a:pt x="11524840" y="4613499"/>
                </a:cubicBezTo>
                <a:cubicBezTo>
                  <a:pt x="11624471" y="4613499"/>
                  <a:pt x="11702969" y="4613499"/>
                  <a:pt x="11775427" y="4585042"/>
                </a:cubicBezTo>
                <a:cubicBezTo>
                  <a:pt x="11805619" y="4574373"/>
                  <a:pt x="11838830" y="4560144"/>
                  <a:pt x="11856944" y="4602828"/>
                </a:cubicBezTo>
                <a:cubicBezTo>
                  <a:pt x="11878080" y="4652628"/>
                  <a:pt x="11835811" y="4670412"/>
                  <a:pt x="11811658" y="4677526"/>
                </a:cubicBezTo>
                <a:cubicBezTo>
                  <a:pt x="11742216" y="4702425"/>
                  <a:pt x="11687874" y="4759339"/>
                  <a:pt x="11627490" y="4805580"/>
                </a:cubicBezTo>
                <a:cubicBezTo>
                  <a:pt x="11497668" y="4905177"/>
                  <a:pt x="11355767" y="4990547"/>
                  <a:pt x="11247078" y="5154171"/>
                </a:cubicBezTo>
                <a:cubicBezTo>
                  <a:pt x="11382940" y="5111487"/>
                  <a:pt x="11485590" y="5011889"/>
                  <a:pt x="11615414" y="4994104"/>
                </a:cubicBezTo>
                <a:cubicBezTo>
                  <a:pt x="11503704" y="5143500"/>
                  <a:pt x="11361806" y="5243097"/>
                  <a:pt x="11228964" y="5353367"/>
                </a:cubicBezTo>
                <a:cubicBezTo>
                  <a:pt x="11189714" y="5385379"/>
                  <a:pt x="11150466" y="5406721"/>
                  <a:pt x="11144428" y="5474306"/>
                </a:cubicBezTo>
                <a:cubicBezTo>
                  <a:pt x="11126312" y="5605917"/>
                  <a:pt x="11078008" y="5712629"/>
                  <a:pt x="10969318" y="5769542"/>
                </a:cubicBezTo>
                <a:cubicBezTo>
                  <a:pt x="10969318" y="5769542"/>
                  <a:pt x="10975356" y="5790884"/>
                  <a:pt x="10978374" y="5801555"/>
                </a:cubicBezTo>
                <a:cubicBezTo>
                  <a:pt x="11044797" y="5805112"/>
                  <a:pt x="11096122" y="5726858"/>
                  <a:pt x="11177639" y="5755314"/>
                </a:cubicBezTo>
                <a:cubicBezTo>
                  <a:pt x="11096122" y="5862025"/>
                  <a:pt x="11029702" y="5954508"/>
                  <a:pt x="10917992" y="6004307"/>
                </a:cubicBezTo>
                <a:cubicBezTo>
                  <a:pt x="10827418" y="6043434"/>
                  <a:pt x="10715710" y="6068335"/>
                  <a:pt x="10649289" y="6196388"/>
                </a:cubicBezTo>
                <a:cubicBezTo>
                  <a:pt x="10724768" y="6221287"/>
                  <a:pt x="10782132" y="6189274"/>
                  <a:pt x="10839496" y="6167932"/>
                </a:cubicBezTo>
                <a:cubicBezTo>
                  <a:pt x="10927050" y="6132361"/>
                  <a:pt x="11014605" y="6093234"/>
                  <a:pt x="11102160" y="6057663"/>
                </a:cubicBezTo>
                <a:cubicBezTo>
                  <a:pt x="11135372" y="6043434"/>
                  <a:pt x="11171600" y="6036320"/>
                  <a:pt x="11192734" y="6100347"/>
                </a:cubicBezTo>
                <a:cubicBezTo>
                  <a:pt x="11081026" y="6114575"/>
                  <a:pt x="11014605" y="6199945"/>
                  <a:pt x="10945164" y="6281757"/>
                </a:cubicBezTo>
                <a:cubicBezTo>
                  <a:pt x="10905916" y="6327999"/>
                  <a:pt x="10872705" y="6388469"/>
                  <a:pt x="10803265" y="6367127"/>
                </a:cubicBezTo>
                <a:cubicBezTo>
                  <a:pt x="10767036" y="6356456"/>
                  <a:pt x="10742882" y="6388469"/>
                  <a:pt x="10745901" y="6431153"/>
                </a:cubicBezTo>
                <a:cubicBezTo>
                  <a:pt x="10760998" y="6580550"/>
                  <a:pt x="10673442" y="6630349"/>
                  <a:pt x="10582868" y="6658805"/>
                </a:cubicBezTo>
                <a:cubicBezTo>
                  <a:pt x="10450026" y="6701489"/>
                  <a:pt x="10332280" y="6786859"/>
                  <a:pt x="10208496" y="6858000"/>
                </a:cubicBezTo>
                <a:lnTo>
                  <a:pt x="7272221" y="6858000"/>
                </a:lnTo>
                <a:lnTo>
                  <a:pt x="6362810" y="6858000"/>
                </a:lnTo>
                <a:lnTo>
                  <a:pt x="6139260" y="6858000"/>
                </a:lnTo>
                <a:lnTo>
                  <a:pt x="4282294" y="6858000"/>
                </a:lnTo>
                <a:lnTo>
                  <a:pt x="4114800" y="6858000"/>
                </a:lnTo>
                <a:lnTo>
                  <a:pt x="4038600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058061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ADDCAB18-A5A0-4D46-AA57-78DE02C5D100}"/>
              </a:ext>
            </a:extLst>
          </p:cNvPr>
          <p:cNvSpPr/>
          <p:nvPr/>
        </p:nvSpPr>
        <p:spPr>
          <a:xfrm>
            <a:off x="3324225" y="2743200"/>
            <a:ext cx="5438775" cy="11906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hlinkClick r:id="" action="ppaction://hlinkshowjump?jump=nextslide"/>
              </a:rPr>
              <a:t>Начать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2114463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9EA2611-DCBA-4E97-A2B2-9A466E76BDA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BBC615D1-6E12-40EF-915B-316CFDB550D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794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16" name="Freeform 5">
            <a:extLst>
              <a:ext uri="{FF2B5EF4-FFF2-40B4-BE49-F238E27FC236}">
                <a16:creationId xmlns:a16="http://schemas.microsoft.com/office/drawing/2014/main" id="{B9797D36-DE1E-47CD-881A-6C1F5828261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5922489">
            <a:off x="5376762" y="1826078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28F146-FF1F-4248-AF62-99735B5B0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2448" y="333990"/>
            <a:ext cx="6072776" cy="162232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Сон-это..?</a:t>
            </a:r>
          </a:p>
        </p:txBody>
      </p:sp>
      <p:pic>
        <p:nvPicPr>
          <p:cNvPr id="3" name="Рисунок 8">
            <a:extLst>
              <a:ext uri="{FF2B5EF4-FFF2-40B4-BE49-F238E27FC236}">
                <a16:creationId xmlns:a16="http://schemas.microsoft.com/office/drawing/2014/main" id="{BDC161A7-DB94-4D15-ABC7-AD6D67B5FD7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244" r="2" b="2"/>
          <a:stretch/>
        </p:blipFill>
        <p:spPr>
          <a:xfrm>
            <a:off x="6774511" y="480060"/>
            <a:ext cx="4929808" cy="5897880"/>
          </a:xfrm>
          <a:custGeom>
            <a:avLst/>
            <a:gdLst/>
            <a:ahLst/>
            <a:cxnLst/>
            <a:rect l="l" t="t" r="r" b="b"/>
            <a:pathLst>
              <a:path w="4929808" h="5897880">
                <a:moveTo>
                  <a:pt x="104535" y="0"/>
                </a:moveTo>
                <a:lnTo>
                  <a:pt x="2751151" y="0"/>
                </a:lnTo>
                <a:lnTo>
                  <a:pt x="4769032" y="0"/>
                </a:lnTo>
                <a:lnTo>
                  <a:pt x="4929808" y="0"/>
                </a:lnTo>
                <a:lnTo>
                  <a:pt x="4929808" y="5897880"/>
                </a:lnTo>
                <a:lnTo>
                  <a:pt x="4769032" y="5897880"/>
                </a:lnTo>
                <a:lnTo>
                  <a:pt x="2751151" y="5897880"/>
                </a:lnTo>
                <a:lnTo>
                  <a:pt x="0" y="5897880"/>
                </a:lnTo>
                <a:lnTo>
                  <a:pt x="0" y="5896985"/>
                </a:lnTo>
                <a:lnTo>
                  <a:pt x="103291" y="5896985"/>
                </a:lnTo>
                <a:lnTo>
                  <a:pt x="112340" y="5838313"/>
                </a:lnTo>
                <a:lnTo>
                  <a:pt x="123631" y="5762037"/>
                </a:lnTo>
                <a:lnTo>
                  <a:pt x="135550" y="5671232"/>
                </a:lnTo>
                <a:lnTo>
                  <a:pt x="149820" y="5563476"/>
                </a:lnTo>
                <a:lnTo>
                  <a:pt x="164875" y="5444219"/>
                </a:lnTo>
                <a:lnTo>
                  <a:pt x="180714" y="5309828"/>
                </a:lnTo>
                <a:lnTo>
                  <a:pt x="197494" y="5163329"/>
                </a:lnTo>
                <a:lnTo>
                  <a:pt x="214273" y="5004117"/>
                </a:lnTo>
                <a:lnTo>
                  <a:pt x="231367" y="4834615"/>
                </a:lnTo>
                <a:lnTo>
                  <a:pt x="247205" y="4651794"/>
                </a:lnTo>
                <a:lnTo>
                  <a:pt x="262417" y="4460498"/>
                </a:lnTo>
                <a:lnTo>
                  <a:pt x="276217" y="4258305"/>
                </a:lnTo>
                <a:lnTo>
                  <a:pt x="289390" y="4047637"/>
                </a:lnTo>
                <a:lnTo>
                  <a:pt x="301779" y="3827889"/>
                </a:lnTo>
                <a:lnTo>
                  <a:pt x="306170" y="3715291"/>
                </a:lnTo>
                <a:lnTo>
                  <a:pt x="311031" y="3600271"/>
                </a:lnTo>
                <a:lnTo>
                  <a:pt x="315579" y="3483435"/>
                </a:lnTo>
                <a:lnTo>
                  <a:pt x="318558" y="3365994"/>
                </a:lnTo>
                <a:lnTo>
                  <a:pt x="321224" y="3246131"/>
                </a:lnTo>
                <a:lnTo>
                  <a:pt x="324047" y="3125058"/>
                </a:lnTo>
                <a:lnTo>
                  <a:pt x="325929" y="3001563"/>
                </a:lnTo>
                <a:lnTo>
                  <a:pt x="325929" y="2876858"/>
                </a:lnTo>
                <a:lnTo>
                  <a:pt x="326870" y="2750941"/>
                </a:lnTo>
                <a:lnTo>
                  <a:pt x="325929" y="2623814"/>
                </a:lnTo>
                <a:lnTo>
                  <a:pt x="324047" y="2494871"/>
                </a:lnTo>
                <a:lnTo>
                  <a:pt x="322322" y="2365928"/>
                </a:lnTo>
                <a:lnTo>
                  <a:pt x="318558" y="2235169"/>
                </a:lnTo>
                <a:lnTo>
                  <a:pt x="314638" y="2103199"/>
                </a:lnTo>
                <a:lnTo>
                  <a:pt x="310090" y="1971229"/>
                </a:lnTo>
                <a:lnTo>
                  <a:pt x="303660" y="1838048"/>
                </a:lnTo>
                <a:lnTo>
                  <a:pt x="295976" y="1703656"/>
                </a:lnTo>
                <a:lnTo>
                  <a:pt x="288606" y="1568660"/>
                </a:lnTo>
                <a:lnTo>
                  <a:pt x="279197" y="1433663"/>
                </a:lnTo>
                <a:lnTo>
                  <a:pt x="267906" y="1296850"/>
                </a:lnTo>
                <a:lnTo>
                  <a:pt x="256615" y="1161853"/>
                </a:lnTo>
                <a:lnTo>
                  <a:pt x="243598" y="1024435"/>
                </a:lnTo>
                <a:lnTo>
                  <a:pt x="229328" y="886411"/>
                </a:lnTo>
                <a:lnTo>
                  <a:pt x="214273" y="750203"/>
                </a:lnTo>
                <a:lnTo>
                  <a:pt x="196709" y="612180"/>
                </a:lnTo>
                <a:lnTo>
                  <a:pt x="177891" y="474761"/>
                </a:lnTo>
                <a:lnTo>
                  <a:pt x="159229" y="336738"/>
                </a:lnTo>
                <a:lnTo>
                  <a:pt x="137432" y="199320"/>
                </a:lnTo>
                <a:lnTo>
                  <a:pt x="115163" y="62507"/>
                </a:lnTo>
                <a:close/>
              </a:path>
            </a:pathLst>
          </a:cu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4A2FAF1F-F462-46AF-A9E6-CC93C4E2C35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7146BED8-BAE9-42C5-A3DD-7B946445DB8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1000"/>
                </a:schemeClr>
              </a:gs>
              <a:gs pos="75000">
                <a:schemeClr val="accent5">
                  <a:alpha val="0"/>
                </a:schemeClr>
              </a:gs>
              <a:gs pos="36000">
                <a:schemeClr val="accent5"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15765FE8-B62F-41E4-A73C-74C91A8FD94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8000"/>
                </a:schemeClr>
              </a:gs>
              <a:gs pos="72000">
                <a:schemeClr val="accent5">
                  <a:alpha val="0"/>
                </a:schemeClr>
              </a:gs>
              <a:gs pos="36000">
                <a:schemeClr val="accent5"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Прямоугольник: скругленные углы 3">
            <a:hlinkClick r:id="rId3" action="ppaction://hlinksldjump"/>
            <a:extLst>
              <a:ext uri="{FF2B5EF4-FFF2-40B4-BE49-F238E27FC236}">
                <a16:creationId xmlns:a16="http://schemas.microsoft.com/office/drawing/2014/main" id="{9B83BB32-A4CF-46A0-9719-00D43F1C7E4A}"/>
              </a:ext>
            </a:extLst>
          </p:cNvPr>
          <p:cNvSpPr/>
          <p:nvPr/>
        </p:nvSpPr>
        <p:spPr>
          <a:xfrm>
            <a:off x="772448" y="2161560"/>
            <a:ext cx="3643901" cy="7351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>
                <a:solidFill>
                  <a:srgbClr val="FFFFFF"/>
                </a:solidFill>
              </a:rPr>
              <a:t>Путешествие странствующей души.</a:t>
            </a:r>
          </a:p>
        </p:txBody>
      </p:sp>
      <p:sp>
        <p:nvSpPr>
          <p:cNvPr id="5" name="Прямоугольник: скругленные углы 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7F28D8F-23E6-4025-8593-C14E987E196D}"/>
              </a:ext>
            </a:extLst>
          </p:cNvPr>
          <p:cNvSpPr/>
          <p:nvPr/>
        </p:nvSpPr>
        <p:spPr>
          <a:xfrm>
            <a:off x="771524" y="3060327"/>
            <a:ext cx="3714750" cy="8191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spcAft>
                <a:spcPts val="600"/>
              </a:spcAft>
            </a:pPr>
            <a:r>
              <a:rPr lang="ru-RU" dirty="0"/>
              <a:t>Естественный физиологический процесс.</a:t>
            </a:r>
            <a:endParaRPr lang="ru-RU"/>
          </a:p>
        </p:txBody>
      </p:sp>
      <p:sp>
        <p:nvSpPr>
          <p:cNvPr id="6" name="Прямоугольник: скругленные углы 5">
            <a:hlinkClick r:id="rId3" action="ppaction://hlinksldjump"/>
            <a:extLst>
              <a:ext uri="{FF2B5EF4-FFF2-40B4-BE49-F238E27FC236}">
                <a16:creationId xmlns:a16="http://schemas.microsoft.com/office/drawing/2014/main" id="{976D00E0-681E-48FA-8F50-4AC6F6A13054}"/>
              </a:ext>
            </a:extLst>
          </p:cNvPr>
          <p:cNvSpPr/>
          <p:nvPr/>
        </p:nvSpPr>
        <p:spPr>
          <a:xfrm>
            <a:off x="771524" y="4045322"/>
            <a:ext cx="3714750" cy="8191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spcAft>
                <a:spcPts val="600"/>
              </a:spcAft>
            </a:pPr>
            <a:r>
              <a:rPr lang="ru-RU" dirty="0" err="1"/>
              <a:t>Сомнол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dirty="0" err="1"/>
              <a:t>гия</a:t>
            </a:r>
            <a:endParaRPr lang="ru-RU"/>
          </a:p>
        </p:txBody>
      </p:sp>
      <p:sp>
        <p:nvSpPr>
          <p:cNvPr id="7" name="Прямоугольник: скругленные углы 6">
            <a:hlinkClick r:id="rId3" action="ppaction://hlinksldjump"/>
            <a:extLst>
              <a:ext uri="{FF2B5EF4-FFF2-40B4-BE49-F238E27FC236}">
                <a16:creationId xmlns:a16="http://schemas.microsoft.com/office/drawing/2014/main" id="{13E56D5C-8CB2-4C01-8B64-170293A6962F}"/>
              </a:ext>
            </a:extLst>
          </p:cNvPr>
          <p:cNvSpPr/>
          <p:nvPr/>
        </p:nvSpPr>
        <p:spPr>
          <a:xfrm>
            <a:off x="771524" y="5076824"/>
            <a:ext cx="3714750" cy="8191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spcAft>
                <a:spcPts val="600"/>
              </a:spcAft>
            </a:pPr>
            <a:r>
              <a:rPr lang="ru-RU" dirty="0"/>
              <a:t>Восстановление сил организма.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15246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A042D2-727F-461B-9DD0-723D91C5E7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Почему мы часто забываем наши сны?</a:t>
            </a:r>
          </a:p>
        </p:txBody>
      </p:sp>
      <p:sp>
        <p:nvSpPr>
          <p:cNvPr id="5" name="Прямоугольник: скругленные углы 4">
            <a:hlinkClick r:id="rId2" action="ppaction://hlinksldjump"/>
            <a:extLst>
              <a:ext uri="{FF2B5EF4-FFF2-40B4-BE49-F238E27FC236}">
                <a16:creationId xmlns:a16="http://schemas.microsoft.com/office/drawing/2014/main" id="{705DCC34-34FC-49F3-8B54-99BBD13C2C40}"/>
              </a:ext>
            </a:extLst>
          </p:cNvPr>
          <p:cNvSpPr/>
          <p:nvPr/>
        </p:nvSpPr>
        <p:spPr>
          <a:xfrm>
            <a:off x="5269182" y="4492275"/>
            <a:ext cx="3795431" cy="10880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ru-RU" dirty="0"/>
              <a:t>Потому что наш мозг запоминает самые яркие сны, а остальные не запоминают</a:t>
            </a:r>
          </a:p>
        </p:txBody>
      </p:sp>
      <p:sp>
        <p:nvSpPr>
          <p:cNvPr id="6" name="Прямоугольник: скругленные углы 5">
            <a:hlinkClick r:id="rId2" action="ppaction://hlinksldjump"/>
            <a:extLst>
              <a:ext uri="{FF2B5EF4-FFF2-40B4-BE49-F238E27FC236}">
                <a16:creationId xmlns:a16="http://schemas.microsoft.com/office/drawing/2014/main" id="{174F6CDE-AFEE-4D5E-8AC4-BBE7379C704C}"/>
              </a:ext>
            </a:extLst>
          </p:cNvPr>
          <p:cNvSpPr/>
          <p:nvPr/>
        </p:nvSpPr>
        <p:spPr>
          <a:xfrm>
            <a:off x="8273639" y="5691924"/>
            <a:ext cx="3759573" cy="108809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ru-RU" dirty="0"/>
              <a:t>Потому что они сняться не всегда, и когда они не сняться мы думаем, что мы их просто забыли </a:t>
            </a:r>
          </a:p>
        </p:txBody>
      </p:sp>
      <p:sp>
        <p:nvSpPr>
          <p:cNvPr id="7" name="Прямоугольник: скругленные углы 6">
            <a:hlinkClick r:id="rId2" action="ppaction://hlinksldjump"/>
            <a:extLst>
              <a:ext uri="{FF2B5EF4-FFF2-40B4-BE49-F238E27FC236}">
                <a16:creationId xmlns:a16="http://schemas.microsoft.com/office/drawing/2014/main" id="{B6D76766-C0E8-4906-A267-AFA96349B70E}"/>
              </a:ext>
            </a:extLst>
          </p:cNvPr>
          <p:cNvSpPr/>
          <p:nvPr/>
        </p:nvSpPr>
        <p:spPr>
          <a:xfrm>
            <a:off x="8273639" y="3364343"/>
            <a:ext cx="3714750" cy="10163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ru-RU" dirty="0"/>
              <a:t>Когда мы просыпаемся мы сразу же переключаемся в реальный мир и забываем наши сны </a:t>
            </a:r>
          </a:p>
        </p:txBody>
      </p:sp>
      <p:sp>
        <p:nvSpPr>
          <p:cNvPr id="8" name="Прямоугольник: скругленные углы 7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EEED7D54-87A7-40EB-9CDD-2471F3B9ACDE}"/>
              </a:ext>
            </a:extLst>
          </p:cNvPr>
          <p:cNvSpPr/>
          <p:nvPr/>
        </p:nvSpPr>
        <p:spPr>
          <a:xfrm>
            <a:off x="5269182" y="2433634"/>
            <a:ext cx="3714750" cy="8191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ru-RU" dirty="0"/>
              <a:t>У нашего мозга возникает несовместимость с теми или иными файлами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7" y="2515187"/>
            <a:ext cx="3750422" cy="3731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008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EB0FAC-807A-4258-9260-0DA93ED6B4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Люди с какими профессиями часто говорят, что видят цветные сны?</a:t>
            </a:r>
          </a:p>
        </p:txBody>
      </p:sp>
      <p:sp>
        <p:nvSpPr>
          <p:cNvPr id="5" name="Прямоугольник: скругленные углы 4">
            <a:hlinkClick r:id="rId2" action="ppaction://hlinksldjump"/>
            <a:extLst>
              <a:ext uri="{FF2B5EF4-FFF2-40B4-BE49-F238E27FC236}">
                <a16:creationId xmlns:a16="http://schemas.microsoft.com/office/drawing/2014/main" id="{2998D209-2510-4F04-AC06-321447C44744}"/>
              </a:ext>
            </a:extLst>
          </p:cNvPr>
          <p:cNvSpPr/>
          <p:nvPr/>
        </p:nvSpPr>
        <p:spPr>
          <a:xfrm>
            <a:off x="523874" y="2428875"/>
            <a:ext cx="3714750" cy="8191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ru-RU" dirty="0"/>
              <a:t>Таксисты, пилоты </a:t>
            </a:r>
          </a:p>
        </p:txBody>
      </p:sp>
      <p:sp>
        <p:nvSpPr>
          <p:cNvPr id="6" name="Прямоугольник: скругленные углы 5">
            <a:hlinkClick r:id="rId2" action="ppaction://hlinksldjump"/>
            <a:extLst>
              <a:ext uri="{FF2B5EF4-FFF2-40B4-BE49-F238E27FC236}">
                <a16:creationId xmlns:a16="http://schemas.microsoft.com/office/drawing/2014/main" id="{DC0476E4-98E3-4078-B977-F962C16E141B}"/>
              </a:ext>
            </a:extLst>
          </p:cNvPr>
          <p:cNvSpPr/>
          <p:nvPr/>
        </p:nvSpPr>
        <p:spPr>
          <a:xfrm>
            <a:off x="1438274" y="5514975"/>
            <a:ext cx="3714750" cy="8191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ru-RU" dirty="0"/>
              <a:t>Строители </a:t>
            </a:r>
          </a:p>
        </p:txBody>
      </p:sp>
      <p:sp>
        <p:nvSpPr>
          <p:cNvPr id="7" name="Прямоугольник: скругленные углы 6">
            <a:hlinkClick r:id="rId2" action="ppaction://hlinksldjump"/>
            <a:extLst>
              <a:ext uri="{FF2B5EF4-FFF2-40B4-BE49-F238E27FC236}">
                <a16:creationId xmlns:a16="http://schemas.microsoft.com/office/drawing/2014/main" id="{ACD74189-E97E-4E58-B029-F929B5DFF6A2}"/>
              </a:ext>
            </a:extLst>
          </p:cNvPr>
          <p:cNvSpPr/>
          <p:nvPr/>
        </p:nvSpPr>
        <p:spPr>
          <a:xfrm>
            <a:off x="1438274" y="3457575"/>
            <a:ext cx="3714750" cy="8191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ru-RU" dirty="0"/>
              <a:t>Учителя, педагоги </a:t>
            </a:r>
          </a:p>
        </p:txBody>
      </p:sp>
      <p:sp>
        <p:nvSpPr>
          <p:cNvPr id="8" name="Прямоугольник: скругленные углы 7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139DA20-AE71-4E25-854F-1421850DD7B6}"/>
              </a:ext>
            </a:extLst>
          </p:cNvPr>
          <p:cNvSpPr/>
          <p:nvPr/>
        </p:nvSpPr>
        <p:spPr>
          <a:xfrm>
            <a:off x="523874" y="4486275"/>
            <a:ext cx="3714750" cy="8191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ru-RU" dirty="0"/>
              <a:t>Художники, музыканты</a:t>
            </a:r>
          </a:p>
        </p:txBody>
      </p:sp>
      <p:pic>
        <p:nvPicPr>
          <p:cNvPr id="6146" name="Picture 2" descr="https://im0-tub-ru.yandex.net/i?id=a66fe582cb6d1bcd694c105b2a2d7f4e-srl&amp;n=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0800" y="2432821"/>
            <a:ext cx="4030707" cy="4030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0955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56981798-4550-46DA-9172-4846E2FB66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82EB7D3-3AD8-4ED1-9E1A-2906E14635E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flipH="1">
            <a:off x="423335" y="404829"/>
            <a:ext cx="4478865" cy="60536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5DA39D-CC51-4886-BB9A-AF17673B3A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2060" y="240243"/>
            <a:ext cx="4177867" cy="139169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>
                <a:solidFill>
                  <a:schemeClr val="tx2"/>
                </a:solidFill>
              </a:rPr>
              <a:t>Что такое вещий сон?</a:t>
            </a:r>
          </a:p>
        </p:txBody>
      </p:sp>
      <p:sp>
        <p:nvSpPr>
          <p:cNvPr id="5" name="Прямоугольник: скругленные углы 4">
            <a:hlinkClick r:id="rId2" action="ppaction://hlinksldjump"/>
            <a:extLst>
              <a:ext uri="{FF2B5EF4-FFF2-40B4-BE49-F238E27FC236}">
                <a16:creationId xmlns:a16="http://schemas.microsoft.com/office/drawing/2014/main" id="{606F5E8A-A37A-40A9-B4A4-975D897A635F}"/>
              </a:ext>
            </a:extLst>
          </p:cNvPr>
          <p:cNvSpPr/>
          <p:nvPr/>
        </p:nvSpPr>
        <p:spPr>
          <a:xfrm>
            <a:off x="1084985" y="1908175"/>
            <a:ext cx="3720248" cy="7778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/>
          </a:bodyPr>
          <a:lstStyle/>
          <a:p>
            <a:pPr algn="ctr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dirty="0" err="1">
                <a:solidFill>
                  <a:schemeClr val="bg1"/>
                </a:solidFill>
              </a:rPr>
              <a:t>Обычный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сон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Рисунок 8" descr="Изображение выглядит как внешний, летит, трава, закат&#10;&#10;Автоматически созданное описание">
            <a:extLst>
              <a:ext uri="{FF2B5EF4-FFF2-40B4-BE49-F238E27FC236}">
                <a16:creationId xmlns:a16="http://schemas.microsoft.com/office/drawing/2014/main" id="{81EE74CB-F8BA-444E-8238-9E6B4C7E660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0973" r="1" b="1"/>
          <a:stretch/>
        </p:blipFill>
        <p:spPr>
          <a:xfrm>
            <a:off x="5120117" y="461681"/>
            <a:ext cx="6585549" cy="5934638"/>
          </a:xfrm>
          <a:custGeom>
            <a:avLst/>
            <a:gdLst/>
            <a:ahLst/>
            <a:cxnLst/>
            <a:rect l="l" t="t" r="r" b="b"/>
            <a:pathLst>
              <a:path w="6585549" h="5934638">
                <a:moveTo>
                  <a:pt x="225406" y="0"/>
                </a:moveTo>
                <a:lnTo>
                  <a:pt x="6585549" y="0"/>
                </a:lnTo>
                <a:lnTo>
                  <a:pt x="6585549" y="5934638"/>
                </a:lnTo>
                <a:lnTo>
                  <a:pt x="226600" y="5934638"/>
                </a:lnTo>
                <a:lnTo>
                  <a:pt x="214529" y="5856373"/>
                </a:lnTo>
                <a:lnTo>
                  <a:pt x="203238" y="5780097"/>
                </a:lnTo>
                <a:lnTo>
                  <a:pt x="191320" y="5689292"/>
                </a:lnTo>
                <a:lnTo>
                  <a:pt x="177049" y="5581536"/>
                </a:lnTo>
                <a:lnTo>
                  <a:pt x="161995" y="5462279"/>
                </a:lnTo>
                <a:lnTo>
                  <a:pt x="146156" y="5327888"/>
                </a:lnTo>
                <a:lnTo>
                  <a:pt x="129376" y="5181389"/>
                </a:lnTo>
                <a:lnTo>
                  <a:pt x="112596" y="5022177"/>
                </a:lnTo>
                <a:lnTo>
                  <a:pt x="95503" y="4852675"/>
                </a:lnTo>
                <a:lnTo>
                  <a:pt x="79664" y="4669854"/>
                </a:lnTo>
                <a:lnTo>
                  <a:pt x="64453" y="4478558"/>
                </a:lnTo>
                <a:lnTo>
                  <a:pt x="50652" y="4276365"/>
                </a:lnTo>
                <a:lnTo>
                  <a:pt x="37480" y="4065697"/>
                </a:lnTo>
                <a:lnTo>
                  <a:pt x="25091" y="3845949"/>
                </a:lnTo>
                <a:lnTo>
                  <a:pt x="20700" y="3733351"/>
                </a:lnTo>
                <a:lnTo>
                  <a:pt x="15838" y="3618331"/>
                </a:lnTo>
                <a:lnTo>
                  <a:pt x="11291" y="3501495"/>
                </a:lnTo>
                <a:lnTo>
                  <a:pt x="8311" y="3384054"/>
                </a:lnTo>
                <a:lnTo>
                  <a:pt x="5645" y="3264191"/>
                </a:lnTo>
                <a:lnTo>
                  <a:pt x="2822" y="3143118"/>
                </a:lnTo>
                <a:lnTo>
                  <a:pt x="941" y="3019623"/>
                </a:lnTo>
                <a:lnTo>
                  <a:pt x="941" y="2894918"/>
                </a:lnTo>
                <a:lnTo>
                  <a:pt x="0" y="2769001"/>
                </a:lnTo>
                <a:lnTo>
                  <a:pt x="941" y="2641874"/>
                </a:lnTo>
                <a:lnTo>
                  <a:pt x="2822" y="2512931"/>
                </a:lnTo>
                <a:lnTo>
                  <a:pt x="4547" y="2383988"/>
                </a:lnTo>
                <a:lnTo>
                  <a:pt x="8311" y="2253229"/>
                </a:lnTo>
                <a:lnTo>
                  <a:pt x="12232" y="2121259"/>
                </a:lnTo>
                <a:lnTo>
                  <a:pt x="16779" y="1989289"/>
                </a:lnTo>
                <a:lnTo>
                  <a:pt x="23209" y="1856108"/>
                </a:lnTo>
                <a:lnTo>
                  <a:pt x="30893" y="1721716"/>
                </a:lnTo>
                <a:lnTo>
                  <a:pt x="38264" y="1586720"/>
                </a:lnTo>
                <a:lnTo>
                  <a:pt x="47673" y="1451723"/>
                </a:lnTo>
                <a:lnTo>
                  <a:pt x="58964" y="1314910"/>
                </a:lnTo>
                <a:lnTo>
                  <a:pt x="70255" y="1179913"/>
                </a:lnTo>
                <a:lnTo>
                  <a:pt x="83271" y="1042495"/>
                </a:lnTo>
                <a:lnTo>
                  <a:pt x="97542" y="904471"/>
                </a:lnTo>
                <a:lnTo>
                  <a:pt x="112596" y="768263"/>
                </a:lnTo>
                <a:lnTo>
                  <a:pt x="130160" y="630240"/>
                </a:lnTo>
                <a:lnTo>
                  <a:pt x="148978" y="492821"/>
                </a:lnTo>
                <a:lnTo>
                  <a:pt x="167640" y="354798"/>
                </a:lnTo>
                <a:lnTo>
                  <a:pt x="189438" y="217380"/>
                </a:lnTo>
                <a:lnTo>
                  <a:pt x="211706" y="80567"/>
                </a:lnTo>
                <a:close/>
              </a:path>
            </a:pathLst>
          </a:custGeom>
        </p:spPr>
      </p:pic>
      <p:sp>
        <p:nvSpPr>
          <p:cNvPr id="17" name="Freeform 5">
            <a:extLst>
              <a:ext uri="{FF2B5EF4-FFF2-40B4-BE49-F238E27FC236}">
                <a16:creationId xmlns:a16="http://schemas.microsoft.com/office/drawing/2014/main" id="{2D529E20-662F-4915-ACD7-970C026FDB7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5677511" flipH="1">
            <a:off x="3545327" y="1903328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</p:sp>
      <p:sp>
        <p:nvSpPr>
          <p:cNvPr id="6" name="Прямоугольник: скругленные углы 5">
            <a:hlinkClick r:id="rId2" action="ppaction://hlinksldjump"/>
            <a:extLst>
              <a:ext uri="{FF2B5EF4-FFF2-40B4-BE49-F238E27FC236}">
                <a16:creationId xmlns:a16="http://schemas.microsoft.com/office/drawing/2014/main" id="{DC721EF5-1800-4315-81B9-58B5EECF1E8B}"/>
              </a:ext>
            </a:extLst>
          </p:cNvPr>
          <p:cNvSpPr/>
          <p:nvPr/>
        </p:nvSpPr>
        <p:spPr>
          <a:xfrm>
            <a:off x="541292" y="5359453"/>
            <a:ext cx="3714750" cy="8191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spcAft>
                <a:spcPts val="600"/>
              </a:spcAft>
            </a:pPr>
            <a:r>
              <a:rPr lang="ru-RU" dirty="0"/>
              <a:t>Физиологический процесс</a:t>
            </a:r>
            <a:endParaRPr lang="ru-RU"/>
          </a:p>
        </p:txBody>
      </p:sp>
      <p:sp>
        <p:nvSpPr>
          <p:cNvPr id="7" name="Прямоугольник: скругленные углы 6">
            <a:hlinkClick r:id="rId2" action="ppaction://hlinksldjump"/>
            <a:extLst>
              <a:ext uri="{FF2B5EF4-FFF2-40B4-BE49-F238E27FC236}">
                <a16:creationId xmlns:a16="http://schemas.microsoft.com/office/drawing/2014/main" id="{553EA4BA-5466-42EF-AEFB-3E3E3E0F013E}"/>
              </a:ext>
            </a:extLst>
          </p:cNvPr>
          <p:cNvSpPr/>
          <p:nvPr/>
        </p:nvSpPr>
        <p:spPr>
          <a:xfrm>
            <a:off x="455567" y="2970935"/>
            <a:ext cx="3714750" cy="8191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spcAft>
                <a:spcPts val="600"/>
              </a:spcAft>
            </a:pPr>
            <a:r>
              <a:rPr lang="ru-RU" dirty="0"/>
              <a:t>Сон который мы забудем</a:t>
            </a:r>
            <a:endParaRPr lang="ru-RU"/>
          </a:p>
        </p:txBody>
      </p:sp>
      <p:sp>
        <p:nvSpPr>
          <p:cNvPr id="8" name="Прямоугольник: скругленные углы 7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BEE766BE-B8BD-42A8-B921-7186C5006361}"/>
              </a:ext>
            </a:extLst>
          </p:cNvPr>
          <p:cNvSpPr/>
          <p:nvPr/>
        </p:nvSpPr>
        <p:spPr>
          <a:xfrm>
            <a:off x="1088572" y="4112807"/>
            <a:ext cx="3714750" cy="8191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spcAft>
                <a:spcPts val="600"/>
              </a:spcAft>
            </a:pPr>
            <a:r>
              <a:rPr lang="ru-RU" dirty="0"/>
              <a:t>Сон который помогает нам заглянуть в будущее 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1490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980D31-25B8-4990-A188-1D0CCAE0E3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Что происходит во время сна?</a:t>
            </a:r>
          </a:p>
        </p:txBody>
      </p:sp>
      <p:sp>
        <p:nvSpPr>
          <p:cNvPr id="5" name="Прямоугольник: скругленные углы 4">
            <a:hlinkClick r:id="rId2" action="ppaction://hlinksldjump"/>
            <a:extLst>
              <a:ext uri="{FF2B5EF4-FFF2-40B4-BE49-F238E27FC236}">
                <a16:creationId xmlns:a16="http://schemas.microsoft.com/office/drawing/2014/main" id="{ECE845B1-5097-46E2-AF45-BCAD282B648B}"/>
              </a:ext>
            </a:extLst>
          </p:cNvPr>
          <p:cNvSpPr/>
          <p:nvPr/>
        </p:nvSpPr>
        <p:spPr>
          <a:xfrm>
            <a:off x="514349" y="2343150"/>
            <a:ext cx="3714750" cy="8191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ru-RU" dirty="0"/>
              <a:t>Наш организм во время сна ничего не делает</a:t>
            </a:r>
          </a:p>
        </p:txBody>
      </p:sp>
      <p:sp>
        <p:nvSpPr>
          <p:cNvPr id="7" name="Прямоугольник: скругленные углы 6">
            <a:hlinkClick r:id="rId2" action="ppaction://hlinksldjump"/>
            <a:extLst>
              <a:ext uri="{FF2B5EF4-FFF2-40B4-BE49-F238E27FC236}">
                <a16:creationId xmlns:a16="http://schemas.microsoft.com/office/drawing/2014/main" id="{996665B6-5C62-482C-95A1-B380C54454F8}"/>
              </a:ext>
            </a:extLst>
          </p:cNvPr>
          <p:cNvSpPr/>
          <p:nvPr/>
        </p:nvSpPr>
        <p:spPr>
          <a:xfrm>
            <a:off x="1154954" y="3415243"/>
            <a:ext cx="3714750" cy="8191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ru-RU" dirty="0"/>
              <a:t>Организм во время сна не запасается энергией </a:t>
            </a:r>
          </a:p>
        </p:txBody>
      </p:sp>
      <p:sp>
        <p:nvSpPr>
          <p:cNvPr id="9" name="Прямоугольник: скругленные углы 8">
            <a:hlinkClick r:id="rId2" action="ppaction://hlinksldjump"/>
            <a:extLst>
              <a:ext uri="{FF2B5EF4-FFF2-40B4-BE49-F238E27FC236}">
                <a16:creationId xmlns:a16="http://schemas.microsoft.com/office/drawing/2014/main" id="{6502C50C-5560-48B6-96E3-F215B3E1BD2A}"/>
              </a:ext>
            </a:extLst>
          </p:cNvPr>
          <p:cNvSpPr/>
          <p:nvPr/>
        </p:nvSpPr>
        <p:spPr>
          <a:xfrm>
            <a:off x="1154954" y="5685758"/>
            <a:ext cx="3714750" cy="8191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ru-RU" dirty="0"/>
              <a:t>Температура тела поднимается </a:t>
            </a:r>
          </a:p>
        </p:txBody>
      </p:sp>
      <p:sp>
        <p:nvSpPr>
          <p:cNvPr id="11" name="Прямоугольник: скругленные углы 10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07981F1-9AF1-4DE7-8958-211B7B4B2783}"/>
              </a:ext>
            </a:extLst>
          </p:cNvPr>
          <p:cNvSpPr/>
          <p:nvPr/>
        </p:nvSpPr>
        <p:spPr>
          <a:xfrm>
            <a:off x="514349" y="4514850"/>
            <a:ext cx="3714750" cy="8191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ru-RU" dirty="0"/>
              <a:t>Мозг забывает ненужную информацию </a:t>
            </a:r>
          </a:p>
        </p:txBody>
      </p:sp>
      <p:pic>
        <p:nvPicPr>
          <p:cNvPr id="4" name="Рисунок 5" descr="Изображение выглядит как сидит, пицца, еда, стол&#10;&#10;Автоматически созданное описание">
            <a:extLst>
              <a:ext uri="{FF2B5EF4-FFF2-40B4-BE49-F238E27FC236}">
                <a16:creationId xmlns:a16="http://schemas.microsoft.com/office/drawing/2014/main" id="{ECFB7279-E820-4A03-BD0E-96CD6EAD72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572392"/>
            <a:ext cx="5210175" cy="3703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665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91000"/>
                <a:satMod val="164000"/>
                <a:lumMod val="74000"/>
              </a:schemeClr>
              <a:schemeClr val="bg2">
                <a:hueMod val="124000"/>
                <a:satMod val="140000"/>
                <a:lumMod val="14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5">
            <a:extLst>
              <a:ext uri="{FF2B5EF4-FFF2-40B4-BE49-F238E27FC236}">
                <a16:creationId xmlns:a16="http://schemas.microsoft.com/office/drawing/2014/main" id="{89EA2611-DCBA-4E97-A2B2-9A466E76BDA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Freeform: Shape 17">
            <a:extLst>
              <a:ext uri="{FF2B5EF4-FFF2-40B4-BE49-F238E27FC236}">
                <a16:creationId xmlns:a16="http://schemas.microsoft.com/office/drawing/2014/main" id="{FD2669AB-35DB-41EC-BE9C-DA80B60A328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6290102" y="977273"/>
            <a:ext cx="6053670" cy="4903455"/>
          </a:xfrm>
          <a:custGeom>
            <a:avLst/>
            <a:gdLst>
              <a:gd name="connsiteX0" fmla="*/ 6053670 w 6053670"/>
              <a:gd name="connsiteY0" fmla="*/ 1098 h 4903455"/>
              <a:gd name="connsiteX1" fmla="*/ 6053670 w 6053670"/>
              <a:gd name="connsiteY1" fmla="*/ 424590 h 4903455"/>
              <a:gd name="connsiteX2" fmla="*/ 6053670 w 6053670"/>
              <a:gd name="connsiteY2" fmla="*/ 1254558 h 4903455"/>
              <a:gd name="connsiteX3" fmla="*/ 6053670 w 6053670"/>
              <a:gd name="connsiteY3" fmla="*/ 4903455 h 4903455"/>
              <a:gd name="connsiteX4" fmla="*/ 0 w 6053670"/>
              <a:gd name="connsiteY4" fmla="*/ 4903455 h 4903455"/>
              <a:gd name="connsiteX5" fmla="*/ 0 w 6053670"/>
              <a:gd name="connsiteY5" fmla="*/ 1249853 h 4903455"/>
              <a:gd name="connsiteX6" fmla="*/ 0 w 6053670"/>
              <a:gd name="connsiteY6" fmla="*/ 424590 h 4903455"/>
              <a:gd name="connsiteX7" fmla="*/ 0 w 6053670"/>
              <a:gd name="connsiteY7" fmla="*/ 0 h 4903455"/>
              <a:gd name="connsiteX8" fmla="*/ 35717 w 6053670"/>
              <a:gd name="connsiteY8" fmla="*/ 5488 h 4903455"/>
              <a:gd name="connsiteX9" fmla="*/ 140445 w 6053670"/>
              <a:gd name="connsiteY9" fmla="*/ 21641 h 4903455"/>
              <a:gd name="connsiteX10" fmla="*/ 216722 w 6053670"/>
              <a:gd name="connsiteY10" fmla="*/ 32932 h 4903455"/>
              <a:gd name="connsiteX11" fmla="*/ 307527 w 6053670"/>
              <a:gd name="connsiteY11" fmla="*/ 44850 h 4903455"/>
              <a:gd name="connsiteX12" fmla="*/ 415282 w 6053670"/>
              <a:gd name="connsiteY12" fmla="*/ 59121 h 4903455"/>
              <a:gd name="connsiteX13" fmla="*/ 534539 w 6053670"/>
              <a:gd name="connsiteY13" fmla="*/ 74175 h 4903455"/>
              <a:gd name="connsiteX14" fmla="*/ 668931 w 6053670"/>
              <a:gd name="connsiteY14" fmla="*/ 90014 h 4903455"/>
              <a:gd name="connsiteX15" fmla="*/ 815430 w 6053670"/>
              <a:gd name="connsiteY15" fmla="*/ 106794 h 4903455"/>
              <a:gd name="connsiteX16" fmla="*/ 974641 w 6053670"/>
              <a:gd name="connsiteY16" fmla="*/ 123574 h 4903455"/>
              <a:gd name="connsiteX17" fmla="*/ 1144144 w 6053670"/>
              <a:gd name="connsiteY17" fmla="*/ 140667 h 4903455"/>
              <a:gd name="connsiteX18" fmla="*/ 1326965 w 6053670"/>
              <a:gd name="connsiteY18" fmla="*/ 156506 h 4903455"/>
              <a:gd name="connsiteX19" fmla="*/ 1518261 w 6053670"/>
              <a:gd name="connsiteY19" fmla="*/ 171717 h 4903455"/>
              <a:gd name="connsiteX20" fmla="*/ 1720453 w 6053670"/>
              <a:gd name="connsiteY20" fmla="*/ 185518 h 4903455"/>
              <a:gd name="connsiteX21" fmla="*/ 1931121 w 6053670"/>
              <a:gd name="connsiteY21" fmla="*/ 198690 h 4903455"/>
              <a:gd name="connsiteX22" fmla="*/ 2150869 w 6053670"/>
              <a:gd name="connsiteY22" fmla="*/ 211079 h 4903455"/>
              <a:gd name="connsiteX23" fmla="*/ 2263467 w 6053670"/>
              <a:gd name="connsiteY23" fmla="*/ 215470 h 4903455"/>
              <a:gd name="connsiteX24" fmla="*/ 2378487 w 6053670"/>
              <a:gd name="connsiteY24" fmla="*/ 220332 h 4903455"/>
              <a:gd name="connsiteX25" fmla="*/ 2495323 w 6053670"/>
              <a:gd name="connsiteY25" fmla="*/ 224879 h 4903455"/>
              <a:gd name="connsiteX26" fmla="*/ 2612764 w 6053670"/>
              <a:gd name="connsiteY26" fmla="*/ 227859 h 4903455"/>
              <a:gd name="connsiteX27" fmla="*/ 2732627 w 6053670"/>
              <a:gd name="connsiteY27" fmla="*/ 230525 h 4903455"/>
              <a:gd name="connsiteX28" fmla="*/ 2853700 w 6053670"/>
              <a:gd name="connsiteY28" fmla="*/ 233348 h 4903455"/>
              <a:gd name="connsiteX29" fmla="*/ 2977195 w 6053670"/>
              <a:gd name="connsiteY29" fmla="*/ 235229 h 4903455"/>
              <a:gd name="connsiteX30" fmla="*/ 3101900 w 6053670"/>
              <a:gd name="connsiteY30" fmla="*/ 235229 h 4903455"/>
              <a:gd name="connsiteX31" fmla="*/ 3227817 w 6053670"/>
              <a:gd name="connsiteY31" fmla="*/ 236170 h 4903455"/>
              <a:gd name="connsiteX32" fmla="*/ 3354944 w 6053670"/>
              <a:gd name="connsiteY32" fmla="*/ 235229 h 4903455"/>
              <a:gd name="connsiteX33" fmla="*/ 3483887 w 6053670"/>
              <a:gd name="connsiteY33" fmla="*/ 233348 h 4903455"/>
              <a:gd name="connsiteX34" fmla="*/ 3612830 w 6053670"/>
              <a:gd name="connsiteY34" fmla="*/ 231623 h 4903455"/>
              <a:gd name="connsiteX35" fmla="*/ 3743589 w 6053670"/>
              <a:gd name="connsiteY35" fmla="*/ 227859 h 4903455"/>
              <a:gd name="connsiteX36" fmla="*/ 3875559 w 6053670"/>
              <a:gd name="connsiteY36" fmla="*/ 223938 h 4903455"/>
              <a:gd name="connsiteX37" fmla="*/ 4007529 w 6053670"/>
              <a:gd name="connsiteY37" fmla="*/ 219391 h 4903455"/>
              <a:gd name="connsiteX38" fmla="*/ 4140710 w 6053670"/>
              <a:gd name="connsiteY38" fmla="*/ 212961 h 4903455"/>
              <a:gd name="connsiteX39" fmla="*/ 4275102 w 6053670"/>
              <a:gd name="connsiteY39" fmla="*/ 205277 h 4903455"/>
              <a:gd name="connsiteX40" fmla="*/ 4410098 w 6053670"/>
              <a:gd name="connsiteY40" fmla="*/ 197907 h 4903455"/>
              <a:gd name="connsiteX41" fmla="*/ 4545096 w 6053670"/>
              <a:gd name="connsiteY41" fmla="*/ 188498 h 4903455"/>
              <a:gd name="connsiteX42" fmla="*/ 4681909 w 6053670"/>
              <a:gd name="connsiteY42" fmla="*/ 177207 h 4903455"/>
              <a:gd name="connsiteX43" fmla="*/ 4816905 w 6053670"/>
              <a:gd name="connsiteY43" fmla="*/ 165916 h 4903455"/>
              <a:gd name="connsiteX44" fmla="*/ 4954323 w 6053670"/>
              <a:gd name="connsiteY44" fmla="*/ 152899 h 4903455"/>
              <a:gd name="connsiteX45" fmla="*/ 5092347 w 6053670"/>
              <a:gd name="connsiteY45" fmla="*/ 138629 h 4903455"/>
              <a:gd name="connsiteX46" fmla="*/ 5228555 w 6053670"/>
              <a:gd name="connsiteY46" fmla="*/ 123574 h 4903455"/>
              <a:gd name="connsiteX47" fmla="*/ 5366578 w 6053670"/>
              <a:gd name="connsiteY47" fmla="*/ 106010 h 4903455"/>
              <a:gd name="connsiteX48" fmla="*/ 5503997 w 6053670"/>
              <a:gd name="connsiteY48" fmla="*/ 87192 h 4903455"/>
              <a:gd name="connsiteX49" fmla="*/ 5642020 w 6053670"/>
              <a:gd name="connsiteY49" fmla="*/ 68530 h 4903455"/>
              <a:gd name="connsiteX50" fmla="*/ 5779438 w 6053670"/>
              <a:gd name="connsiteY50" fmla="*/ 46733 h 4903455"/>
              <a:gd name="connsiteX51" fmla="*/ 5916251 w 6053670"/>
              <a:gd name="connsiteY51" fmla="*/ 24464 h 4903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053670" h="4903455">
                <a:moveTo>
                  <a:pt x="6053670" y="1098"/>
                </a:moveTo>
                <a:lnTo>
                  <a:pt x="6053670" y="424590"/>
                </a:lnTo>
                <a:lnTo>
                  <a:pt x="6053670" y="1254558"/>
                </a:lnTo>
                <a:lnTo>
                  <a:pt x="6053670" y="4903455"/>
                </a:lnTo>
                <a:lnTo>
                  <a:pt x="0" y="4903455"/>
                </a:lnTo>
                <a:lnTo>
                  <a:pt x="0" y="1249853"/>
                </a:lnTo>
                <a:lnTo>
                  <a:pt x="0" y="424590"/>
                </a:lnTo>
                <a:lnTo>
                  <a:pt x="0" y="0"/>
                </a:lnTo>
                <a:lnTo>
                  <a:pt x="35717" y="5488"/>
                </a:lnTo>
                <a:lnTo>
                  <a:pt x="140445" y="21641"/>
                </a:lnTo>
                <a:lnTo>
                  <a:pt x="216722" y="32932"/>
                </a:lnTo>
                <a:lnTo>
                  <a:pt x="307527" y="44850"/>
                </a:lnTo>
                <a:lnTo>
                  <a:pt x="415282" y="59121"/>
                </a:lnTo>
                <a:lnTo>
                  <a:pt x="534539" y="74175"/>
                </a:lnTo>
                <a:lnTo>
                  <a:pt x="668931" y="90014"/>
                </a:lnTo>
                <a:lnTo>
                  <a:pt x="815430" y="106794"/>
                </a:lnTo>
                <a:lnTo>
                  <a:pt x="974641" y="123574"/>
                </a:lnTo>
                <a:lnTo>
                  <a:pt x="1144144" y="140667"/>
                </a:lnTo>
                <a:lnTo>
                  <a:pt x="1326965" y="156506"/>
                </a:lnTo>
                <a:lnTo>
                  <a:pt x="1518261" y="171717"/>
                </a:lnTo>
                <a:lnTo>
                  <a:pt x="1720453" y="185518"/>
                </a:lnTo>
                <a:lnTo>
                  <a:pt x="1931121" y="198690"/>
                </a:lnTo>
                <a:lnTo>
                  <a:pt x="2150869" y="211079"/>
                </a:lnTo>
                <a:lnTo>
                  <a:pt x="2263467" y="215470"/>
                </a:lnTo>
                <a:lnTo>
                  <a:pt x="2378487" y="220332"/>
                </a:lnTo>
                <a:lnTo>
                  <a:pt x="2495323" y="224879"/>
                </a:lnTo>
                <a:lnTo>
                  <a:pt x="2612764" y="227859"/>
                </a:lnTo>
                <a:lnTo>
                  <a:pt x="2732627" y="230525"/>
                </a:lnTo>
                <a:lnTo>
                  <a:pt x="2853700" y="233348"/>
                </a:lnTo>
                <a:lnTo>
                  <a:pt x="2977195" y="235229"/>
                </a:lnTo>
                <a:lnTo>
                  <a:pt x="3101900" y="235229"/>
                </a:lnTo>
                <a:lnTo>
                  <a:pt x="3227817" y="236170"/>
                </a:lnTo>
                <a:lnTo>
                  <a:pt x="3354944" y="235229"/>
                </a:lnTo>
                <a:lnTo>
                  <a:pt x="3483887" y="233348"/>
                </a:lnTo>
                <a:lnTo>
                  <a:pt x="3612830" y="231623"/>
                </a:lnTo>
                <a:lnTo>
                  <a:pt x="3743589" y="227859"/>
                </a:lnTo>
                <a:lnTo>
                  <a:pt x="3875559" y="223938"/>
                </a:lnTo>
                <a:lnTo>
                  <a:pt x="4007529" y="219391"/>
                </a:lnTo>
                <a:lnTo>
                  <a:pt x="4140710" y="212961"/>
                </a:lnTo>
                <a:lnTo>
                  <a:pt x="4275102" y="205277"/>
                </a:lnTo>
                <a:lnTo>
                  <a:pt x="4410098" y="197907"/>
                </a:lnTo>
                <a:lnTo>
                  <a:pt x="4545096" y="188498"/>
                </a:lnTo>
                <a:lnTo>
                  <a:pt x="4681909" y="177207"/>
                </a:lnTo>
                <a:lnTo>
                  <a:pt x="4816905" y="165916"/>
                </a:lnTo>
                <a:lnTo>
                  <a:pt x="4954323" y="152899"/>
                </a:lnTo>
                <a:lnTo>
                  <a:pt x="5092347" y="138629"/>
                </a:lnTo>
                <a:lnTo>
                  <a:pt x="5228555" y="123574"/>
                </a:lnTo>
                <a:lnTo>
                  <a:pt x="5366578" y="106010"/>
                </a:lnTo>
                <a:lnTo>
                  <a:pt x="5503997" y="87192"/>
                </a:lnTo>
                <a:lnTo>
                  <a:pt x="5642020" y="68530"/>
                </a:lnTo>
                <a:lnTo>
                  <a:pt x="5779438" y="46733"/>
                </a:lnTo>
                <a:lnTo>
                  <a:pt x="5916251" y="2446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15" name="Freeform 5">
            <a:extLst>
              <a:ext uri="{FF2B5EF4-FFF2-40B4-BE49-F238E27FC236}">
                <a16:creationId xmlns:a16="http://schemas.microsoft.com/office/drawing/2014/main" id="{BBC615D1-6E12-40EF-915B-316CFDB550D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1069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17" name="Freeform 5">
            <a:extLst>
              <a:ext uri="{FF2B5EF4-FFF2-40B4-BE49-F238E27FC236}">
                <a16:creationId xmlns:a16="http://schemas.microsoft.com/office/drawing/2014/main" id="{B9797D36-DE1E-47CD-881A-6C1F5828261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5922489">
            <a:off x="5349246" y="1826078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/>
          <a:lstStyle/>
          <a:p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F8E69A-1618-4370-843A-5288B4A41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098" y="629265"/>
            <a:ext cx="6072776" cy="162232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>
                <a:solidFill>
                  <a:schemeClr val="tx1"/>
                </a:solidFill>
              </a:rPr>
              <a:t>Когда чаще всего приходят вещие сны? </a:t>
            </a:r>
          </a:p>
        </p:txBody>
      </p:sp>
      <p:pic>
        <p:nvPicPr>
          <p:cNvPr id="3" name="Рисунок 3" descr="Изображение выглядит как здание, кот, смотрит, сидит&#10;&#10;Автоматически созданное описание">
            <a:extLst>
              <a:ext uri="{FF2B5EF4-FFF2-40B4-BE49-F238E27FC236}">
                <a16:creationId xmlns:a16="http://schemas.microsoft.com/office/drawing/2014/main" id="{EECC0DF2-6A5C-4814-8295-ADA37E8F4C8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610"/>
          <a:stretch/>
        </p:blipFill>
        <p:spPr>
          <a:xfrm>
            <a:off x="7418226" y="626056"/>
            <a:ext cx="4277717" cy="5842544"/>
          </a:xfrm>
          <a:prstGeom prst="rect">
            <a:avLst/>
          </a:prstGeom>
        </p:spPr>
      </p:pic>
      <p:sp>
        <p:nvSpPr>
          <p:cNvPr id="19" name="Rectangle 23">
            <a:extLst>
              <a:ext uri="{FF2B5EF4-FFF2-40B4-BE49-F238E27FC236}">
                <a16:creationId xmlns:a16="http://schemas.microsoft.com/office/drawing/2014/main" id="{4A2FAF1F-F462-46AF-A9E6-CC93C4E2C35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5">
            <a:extLst>
              <a:ext uri="{FF2B5EF4-FFF2-40B4-BE49-F238E27FC236}">
                <a16:creationId xmlns:a16="http://schemas.microsoft.com/office/drawing/2014/main" id="{7146BED8-BAE9-42C5-A3DD-7B946445DB8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1000"/>
                </a:schemeClr>
              </a:gs>
              <a:gs pos="75000">
                <a:schemeClr val="accent5">
                  <a:alpha val="0"/>
                </a:schemeClr>
              </a:gs>
              <a:gs pos="36000">
                <a:schemeClr val="accent5"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7">
            <a:extLst>
              <a:ext uri="{FF2B5EF4-FFF2-40B4-BE49-F238E27FC236}">
                <a16:creationId xmlns:a16="http://schemas.microsoft.com/office/drawing/2014/main" id="{15765FE8-B62F-41E4-A73C-74C91A8FD94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8000"/>
                </a:schemeClr>
              </a:gs>
              <a:gs pos="72000">
                <a:schemeClr val="accent5">
                  <a:alpha val="0"/>
                </a:schemeClr>
              </a:gs>
              <a:gs pos="36000">
                <a:schemeClr val="accent5"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Прямоугольник: скругленные углы 6">
            <a:hlinkClick r:id="rId4" action="ppaction://hlinksldjump"/>
            <a:extLst>
              <a:ext uri="{FF2B5EF4-FFF2-40B4-BE49-F238E27FC236}">
                <a16:creationId xmlns:a16="http://schemas.microsoft.com/office/drawing/2014/main" id="{983172F6-8067-414A-A0F3-558B94B98535}"/>
              </a:ext>
            </a:extLst>
          </p:cNvPr>
          <p:cNvSpPr/>
          <p:nvPr/>
        </p:nvSpPr>
        <p:spPr>
          <a:xfrm>
            <a:off x="1615439" y="5174252"/>
            <a:ext cx="3714750" cy="8191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spcAft>
                <a:spcPts val="600"/>
              </a:spcAft>
            </a:pPr>
            <a:r>
              <a:rPr lang="ru-RU" dirty="0"/>
              <a:t>Никогда </a:t>
            </a:r>
            <a:endParaRPr lang="ru-RU"/>
          </a:p>
        </p:txBody>
      </p:sp>
      <p:sp>
        <p:nvSpPr>
          <p:cNvPr id="9" name="Прямоугольник: скругленные углы 8">
            <a:hlinkClick r:id="rId4" action="ppaction://hlinksldjump"/>
            <a:extLst>
              <a:ext uri="{FF2B5EF4-FFF2-40B4-BE49-F238E27FC236}">
                <a16:creationId xmlns:a16="http://schemas.microsoft.com/office/drawing/2014/main" id="{74C19C75-69EF-4DA2-9177-43C814D398BD}"/>
              </a:ext>
            </a:extLst>
          </p:cNvPr>
          <p:cNvSpPr/>
          <p:nvPr/>
        </p:nvSpPr>
        <p:spPr>
          <a:xfrm>
            <a:off x="1618433" y="3224015"/>
            <a:ext cx="3714750" cy="8191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spcAft>
                <a:spcPts val="600"/>
              </a:spcAft>
            </a:pPr>
            <a:r>
              <a:rPr lang="ru-RU" dirty="0"/>
              <a:t>Обычно днём </a:t>
            </a:r>
            <a:endParaRPr lang="ru-RU"/>
          </a:p>
        </p:txBody>
      </p:sp>
      <p:sp>
        <p:nvSpPr>
          <p:cNvPr id="11" name="Прямоугольник: скругленные углы 10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843AD45-CE6A-4A28-9542-6034FBDF79D2}"/>
              </a:ext>
            </a:extLst>
          </p:cNvPr>
          <p:cNvSpPr/>
          <p:nvPr/>
        </p:nvSpPr>
        <p:spPr>
          <a:xfrm>
            <a:off x="691514" y="4148954"/>
            <a:ext cx="3714750" cy="8191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spcAft>
                <a:spcPts val="600"/>
              </a:spcAft>
            </a:pPr>
            <a:r>
              <a:rPr lang="ru-RU" dirty="0"/>
              <a:t>В ночь с четверга на пятницу, в пятницу 13, в полнолуния и затмения </a:t>
            </a:r>
            <a:endParaRPr lang="ru-RU"/>
          </a:p>
        </p:txBody>
      </p:sp>
      <p:sp>
        <p:nvSpPr>
          <p:cNvPr id="25" name="Прямоугольник: скругленные углы 24">
            <a:hlinkClick r:id="rId4" action="ppaction://hlinksldjump"/>
            <a:extLst>
              <a:ext uri="{FF2B5EF4-FFF2-40B4-BE49-F238E27FC236}">
                <a16:creationId xmlns:a16="http://schemas.microsoft.com/office/drawing/2014/main" id="{E30B14BC-1B87-4100-9D42-F0268D894448}"/>
              </a:ext>
            </a:extLst>
          </p:cNvPr>
          <p:cNvSpPr/>
          <p:nvPr/>
        </p:nvSpPr>
        <p:spPr>
          <a:xfrm>
            <a:off x="780233" y="2252465"/>
            <a:ext cx="4256176" cy="8001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US" dirty="0">
                <a:solidFill>
                  <a:schemeClr val="tx1"/>
                </a:solidFill>
                <a:ea typeface="+mn-lt"/>
                <a:cs typeface="+mn-lt"/>
              </a:rPr>
              <a:t>В </a:t>
            </a:r>
            <a:r>
              <a:rPr lang="en-US" dirty="0" err="1">
                <a:solidFill>
                  <a:schemeClr val="tx1"/>
                </a:solidFill>
                <a:ea typeface="+mn-lt"/>
                <a:cs typeface="+mn-lt"/>
              </a:rPr>
              <a:t>ночь</a:t>
            </a:r>
            <a:r>
              <a:rPr lang="en-US" dirty="0">
                <a:solidFill>
                  <a:schemeClr val="tx1"/>
                </a:solidFill>
                <a:ea typeface="+mn-lt"/>
                <a:cs typeface="+mn-lt"/>
              </a:rPr>
              <a:t> с </a:t>
            </a:r>
            <a:r>
              <a:rPr lang="en-US" dirty="0" err="1">
                <a:solidFill>
                  <a:schemeClr val="tx1"/>
                </a:solidFill>
                <a:ea typeface="+mn-lt"/>
                <a:cs typeface="+mn-lt"/>
              </a:rPr>
              <a:t>субботы</a:t>
            </a:r>
            <a:r>
              <a:rPr lang="en-US" dirty="0">
                <a:solidFill>
                  <a:schemeClr val="tx1"/>
                </a:solidFill>
                <a:ea typeface="+mn-lt"/>
                <a:cs typeface="+mn-lt"/>
              </a:rPr>
              <a:t> </a:t>
            </a:r>
            <a:r>
              <a:rPr lang="en-US" dirty="0" err="1">
                <a:solidFill>
                  <a:schemeClr val="tx1"/>
                </a:solidFill>
                <a:ea typeface="+mn-lt"/>
                <a:cs typeface="+mn-lt"/>
              </a:rPr>
              <a:t>на</a:t>
            </a:r>
            <a:r>
              <a:rPr lang="en-US" dirty="0">
                <a:solidFill>
                  <a:schemeClr val="tx1"/>
                </a:solidFill>
                <a:ea typeface="+mn-lt"/>
                <a:cs typeface="+mn-lt"/>
              </a:rPr>
              <a:t> </a:t>
            </a:r>
            <a:r>
              <a:rPr lang="en-US" dirty="0" err="1">
                <a:solidFill>
                  <a:schemeClr val="tx1"/>
                </a:solidFill>
                <a:ea typeface="+mn-lt"/>
                <a:cs typeface="+mn-lt"/>
              </a:rPr>
              <a:t>воскресенье</a:t>
            </a:r>
            <a:r>
              <a:rPr lang="en-US" dirty="0">
                <a:solidFill>
                  <a:schemeClr val="tx1"/>
                </a:solidFill>
                <a:ea typeface="+mn-lt"/>
                <a:cs typeface="+mn-lt"/>
              </a:rPr>
              <a:t>, 1 </a:t>
            </a:r>
            <a:r>
              <a:rPr lang="en-US" dirty="0" err="1">
                <a:solidFill>
                  <a:schemeClr val="tx1"/>
                </a:solidFill>
                <a:ea typeface="+mn-lt"/>
                <a:cs typeface="+mn-lt"/>
              </a:rPr>
              <a:t>сентября</a:t>
            </a:r>
            <a:r>
              <a:rPr lang="en-US" dirty="0">
                <a:solidFill>
                  <a:schemeClr val="tx1"/>
                </a:solidFill>
                <a:ea typeface="+mn-lt"/>
                <a:cs typeface="+mn-lt"/>
              </a:rPr>
              <a:t>, в </a:t>
            </a:r>
            <a:r>
              <a:rPr lang="en-US" dirty="0" err="1">
                <a:solidFill>
                  <a:schemeClr val="tx1"/>
                </a:solidFill>
                <a:ea typeface="+mn-lt"/>
                <a:cs typeface="+mn-lt"/>
              </a:rPr>
              <a:t>приливы</a:t>
            </a:r>
            <a:r>
              <a:rPr lang="en-US" dirty="0">
                <a:solidFill>
                  <a:schemeClr val="tx1"/>
                </a:solidFill>
                <a:ea typeface="+mn-lt"/>
                <a:cs typeface="+mn-lt"/>
              </a:rPr>
              <a:t> и </a:t>
            </a:r>
            <a:r>
              <a:rPr lang="en-US" dirty="0" err="1">
                <a:solidFill>
                  <a:schemeClr val="tx1"/>
                </a:solidFill>
                <a:ea typeface="+mn-lt"/>
                <a:cs typeface="+mn-lt"/>
              </a:rPr>
              <a:t>отливы</a:t>
            </a:r>
            <a:endParaRPr lang="ru-RU" dirty="0" err="1">
              <a:solidFill>
                <a:schemeClr val="tx1"/>
              </a:solidFill>
              <a:ea typeface="+mn-lt"/>
              <a:cs typeface="+mn-lt"/>
            </a:endParaRPr>
          </a:p>
          <a:p>
            <a:pPr algn="ctr">
              <a:spcAft>
                <a:spcPts val="600"/>
              </a:spcAft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98881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10C9632-BB6F-48EE-AB65-501878BA5DB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587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EC8AAB6-953B-4D29-9967-3C44D06BB4E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5171964" y="-140866"/>
            <a:ext cx="6053670" cy="7139732"/>
          </a:xfrm>
          <a:custGeom>
            <a:avLst/>
            <a:gdLst>
              <a:gd name="connsiteX0" fmla="*/ 6053670 w 6053670"/>
              <a:gd name="connsiteY0" fmla="*/ 1098 h 7139732"/>
              <a:gd name="connsiteX1" fmla="*/ 6053670 w 6053670"/>
              <a:gd name="connsiteY1" fmla="*/ 1084479 h 7139732"/>
              <a:gd name="connsiteX2" fmla="*/ 6053670 w 6053670"/>
              <a:gd name="connsiteY2" fmla="*/ 1254558 h 7139732"/>
              <a:gd name="connsiteX3" fmla="*/ 6053670 w 6053670"/>
              <a:gd name="connsiteY3" fmla="*/ 7139732 h 7139732"/>
              <a:gd name="connsiteX4" fmla="*/ 0 w 6053670"/>
              <a:gd name="connsiteY4" fmla="*/ 7139732 h 7139732"/>
              <a:gd name="connsiteX5" fmla="*/ 0 w 6053670"/>
              <a:gd name="connsiteY5" fmla="*/ 1249853 h 7139732"/>
              <a:gd name="connsiteX6" fmla="*/ 0 w 6053670"/>
              <a:gd name="connsiteY6" fmla="*/ 1084479 h 7139732"/>
              <a:gd name="connsiteX7" fmla="*/ 0 w 6053670"/>
              <a:gd name="connsiteY7" fmla="*/ 0 h 7139732"/>
              <a:gd name="connsiteX8" fmla="*/ 35717 w 6053670"/>
              <a:gd name="connsiteY8" fmla="*/ 5488 h 7139732"/>
              <a:gd name="connsiteX9" fmla="*/ 140445 w 6053670"/>
              <a:gd name="connsiteY9" fmla="*/ 21641 h 7139732"/>
              <a:gd name="connsiteX10" fmla="*/ 216722 w 6053670"/>
              <a:gd name="connsiteY10" fmla="*/ 32932 h 7139732"/>
              <a:gd name="connsiteX11" fmla="*/ 307527 w 6053670"/>
              <a:gd name="connsiteY11" fmla="*/ 44850 h 7139732"/>
              <a:gd name="connsiteX12" fmla="*/ 415282 w 6053670"/>
              <a:gd name="connsiteY12" fmla="*/ 59121 h 7139732"/>
              <a:gd name="connsiteX13" fmla="*/ 534539 w 6053670"/>
              <a:gd name="connsiteY13" fmla="*/ 74175 h 7139732"/>
              <a:gd name="connsiteX14" fmla="*/ 668931 w 6053670"/>
              <a:gd name="connsiteY14" fmla="*/ 90014 h 7139732"/>
              <a:gd name="connsiteX15" fmla="*/ 815430 w 6053670"/>
              <a:gd name="connsiteY15" fmla="*/ 106794 h 7139732"/>
              <a:gd name="connsiteX16" fmla="*/ 974641 w 6053670"/>
              <a:gd name="connsiteY16" fmla="*/ 123574 h 7139732"/>
              <a:gd name="connsiteX17" fmla="*/ 1144144 w 6053670"/>
              <a:gd name="connsiteY17" fmla="*/ 140667 h 7139732"/>
              <a:gd name="connsiteX18" fmla="*/ 1326965 w 6053670"/>
              <a:gd name="connsiteY18" fmla="*/ 156506 h 7139732"/>
              <a:gd name="connsiteX19" fmla="*/ 1518261 w 6053670"/>
              <a:gd name="connsiteY19" fmla="*/ 171717 h 7139732"/>
              <a:gd name="connsiteX20" fmla="*/ 1720453 w 6053670"/>
              <a:gd name="connsiteY20" fmla="*/ 185518 h 7139732"/>
              <a:gd name="connsiteX21" fmla="*/ 1931121 w 6053670"/>
              <a:gd name="connsiteY21" fmla="*/ 198690 h 7139732"/>
              <a:gd name="connsiteX22" fmla="*/ 2150869 w 6053670"/>
              <a:gd name="connsiteY22" fmla="*/ 211079 h 7139732"/>
              <a:gd name="connsiteX23" fmla="*/ 2263467 w 6053670"/>
              <a:gd name="connsiteY23" fmla="*/ 215470 h 7139732"/>
              <a:gd name="connsiteX24" fmla="*/ 2378487 w 6053670"/>
              <a:gd name="connsiteY24" fmla="*/ 220332 h 7139732"/>
              <a:gd name="connsiteX25" fmla="*/ 2495323 w 6053670"/>
              <a:gd name="connsiteY25" fmla="*/ 224879 h 7139732"/>
              <a:gd name="connsiteX26" fmla="*/ 2612764 w 6053670"/>
              <a:gd name="connsiteY26" fmla="*/ 227859 h 7139732"/>
              <a:gd name="connsiteX27" fmla="*/ 2732627 w 6053670"/>
              <a:gd name="connsiteY27" fmla="*/ 230525 h 7139732"/>
              <a:gd name="connsiteX28" fmla="*/ 2853700 w 6053670"/>
              <a:gd name="connsiteY28" fmla="*/ 233348 h 7139732"/>
              <a:gd name="connsiteX29" fmla="*/ 2977195 w 6053670"/>
              <a:gd name="connsiteY29" fmla="*/ 235229 h 7139732"/>
              <a:gd name="connsiteX30" fmla="*/ 3101901 w 6053670"/>
              <a:gd name="connsiteY30" fmla="*/ 235229 h 7139732"/>
              <a:gd name="connsiteX31" fmla="*/ 3227817 w 6053670"/>
              <a:gd name="connsiteY31" fmla="*/ 236170 h 7139732"/>
              <a:gd name="connsiteX32" fmla="*/ 3354944 w 6053670"/>
              <a:gd name="connsiteY32" fmla="*/ 235229 h 7139732"/>
              <a:gd name="connsiteX33" fmla="*/ 3483887 w 6053670"/>
              <a:gd name="connsiteY33" fmla="*/ 233348 h 7139732"/>
              <a:gd name="connsiteX34" fmla="*/ 3612830 w 6053670"/>
              <a:gd name="connsiteY34" fmla="*/ 231623 h 7139732"/>
              <a:gd name="connsiteX35" fmla="*/ 3743590 w 6053670"/>
              <a:gd name="connsiteY35" fmla="*/ 227859 h 7139732"/>
              <a:gd name="connsiteX36" fmla="*/ 3875560 w 6053670"/>
              <a:gd name="connsiteY36" fmla="*/ 223938 h 7139732"/>
              <a:gd name="connsiteX37" fmla="*/ 4007530 w 6053670"/>
              <a:gd name="connsiteY37" fmla="*/ 219391 h 7139732"/>
              <a:gd name="connsiteX38" fmla="*/ 4140710 w 6053670"/>
              <a:gd name="connsiteY38" fmla="*/ 212961 h 7139732"/>
              <a:gd name="connsiteX39" fmla="*/ 4275102 w 6053670"/>
              <a:gd name="connsiteY39" fmla="*/ 205277 h 7139732"/>
              <a:gd name="connsiteX40" fmla="*/ 4410098 w 6053670"/>
              <a:gd name="connsiteY40" fmla="*/ 197907 h 7139732"/>
              <a:gd name="connsiteX41" fmla="*/ 4545096 w 6053670"/>
              <a:gd name="connsiteY41" fmla="*/ 188498 h 7139732"/>
              <a:gd name="connsiteX42" fmla="*/ 4681909 w 6053670"/>
              <a:gd name="connsiteY42" fmla="*/ 177207 h 7139732"/>
              <a:gd name="connsiteX43" fmla="*/ 4816905 w 6053670"/>
              <a:gd name="connsiteY43" fmla="*/ 165916 h 7139732"/>
              <a:gd name="connsiteX44" fmla="*/ 4954323 w 6053670"/>
              <a:gd name="connsiteY44" fmla="*/ 152899 h 7139732"/>
              <a:gd name="connsiteX45" fmla="*/ 5092347 w 6053670"/>
              <a:gd name="connsiteY45" fmla="*/ 138629 h 7139732"/>
              <a:gd name="connsiteX46" fmla="*/ 5228555 w 6053670"/>
              <a:gd name="connsiteY46" fmla="*/ 123574 h 7139732"/>
              <a:gd name="connsiteX47" fmla="*/ 5366578 w 6053670"/>
              <a:gd name="connsiteY47" fmla="*/ 106010 h 7139732"/>
              <a:gd name="connsiteX48" fmla="*/ 5503997 w 6053670"/>
              <a:gd name="connsiteY48" fmla="*/ 87192 h 7139732"/>
              <a:gd name="connsiteX49" fmla="*/ 5642020 w 6053670"/>
              <a:gd name="connsiteY49" fmla="*/ 68530 h 7139732"/>
              <a:gd name="connsiteX50" fmla="*/ 5779438 w 6053670"/>
              <a:gd name="connsiteY50" fmla="*/ 46733 h 7139732"/>
              <a:gd name="connsiteX51" fmla="*/ 5916251 w 6053670"/>
              <a:gd name="connsiteY51" fmla="*/ 24464 h 7139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053670" h="7139732">
                <a:moveTo>
                  <a:pt x="6053670" y="1098"/>
                </a:moveTo>
                <a:lnTo>
                  <a:pt x="6053670" y="1084479"/>
                </a:lnTo>
                <a:lnTo>
                  <a:pt x="6053670" y="1254558"/>
                </a:lnTo>
                <a:lnTo>
                  <a:pt x="6053670" y="7139732"/>
                </a:lnTo>
                <a:lnTo>
                  <a:pt x="0" y="7139732"/>
                </a:lnTo>
                <a:lnTo>
                  <a:pt x="0" y="1249853"/>
                </a:lnTo>
                <a:lnTo>
                  <a:pt x="0" y="1084479"/>
                </a:lnTo>
                <a:lnTo>
                  <a:pt x="0" y="0"/>
                </a:lnTo>
                <a:lnTo>
                  <a:pt x="35717" y="5488"/>
                </a:lnTo>
                <a:lnTo>
                  <a:pt x="140445" y="21641"/>
                </a:lnTo>
                <a:lnTo>
                  <a:pt x="216722" y="32932"/>
                </a:lnTo>
                <a:lnTo>
                  <a:pt x="307527" y="44850"/>
                </a:lnTo>
                <a:lnTo>
                  <a:pt x="415282" y="59121"/>
                </a:lnTo>
                <a:lnTo>
                  <a:pt x="534539" y="74175"/>
                </a:lnTo>
                <a:lnTo>
                  <a:pt x="668931" y="90014"/>
                </a:lnTo>
                <a:lnTo>
                  <a:pt x="815430" y="106794"/>
                </a:lnTo>
                <a:lnTo>
                  <a:pt x="974641" y="123574"/>
                </a:lnTo>
                <a:lnTo>
                  <a:pt x="1144144" y="140667"/>
                </a:lnTo>
                <a:lnTo>
                  <a:pt x="1326965" y="156506"/>
                </a:lnTo>
                <a:lnTo>
                  <a:pt x="1518261" y="171717"/>
                </a:lnTo>
                <a:lnTo>
                  <a:pt x="1720453" y="185518"/>
                </a:lnTo>
                <a:lnTo>
                  <a:pt x="1931121" y="198690"/>
                </a:lnTo>
                <a:lnTo>
                  <a:pt x="2150869" y="211079"/>
                </a:lnTo>
                <a:lnTo>
                  <a:pt x="2263467" y="215470"/>
                </a:lnTo>
                <a:lnTo>
                  <a:pt x="2378487" y="220332"/>
                </a:lnTo>
                <a:lnTo>
                  <a:pt x="2495323" y="224879"/>
                </a:lnTo>
                <a:lnTo>
                  <a:pt x="2612764" y="227859"/>
                </a:lnTo>
                <a:lnTo>
                  <a:pt x="2732627" y="230525"/>
                </a:lnTo>
                <a:lnTo>
                  <a:pt x="2853700" y="233348"/>
                </a:lnTo>
                <a:lnTo>
                  <a:pt x="2977195" y="235229"/>
                </a:lnTo>
                <a:lnTo>
                  <a:pt x="3101901" y="235229"/>
                </a:lnTo>
                <a:lnTo>
                  <a:pt x="3227817" y="236170"/>
                </a:lnTo>
                <a:lnTo>
                  <a:pt x="3354944" y="235229"/>
                </a:lnTo>
                <a:lnTo>
                  <a:pt x="3483887" y="233348"/>
                </a:lnTo>
                <a:lnTo>
                  <a:pt x="3612830" y="231623"/>
                </a:lnTo>
                <a:lnTo>
                  <a:pt x="3743590" y="227859"/>
                </a:lnTo>
                <a:lnTo>
                  <a:pt x="3875560" y="223938"/>
                </a:lnTo>
                <a:lnTo>
                  <a:pt x="4007530" y="219391"/>
                </a:lnTo>
                <a:lnTo>
                  <a:pt x="4140710" y="212961"/>
                </a:lnTo>
                <a:lnTo>
                  <a:pt x="4275102" y="205277"/>
                </a:lnTo>
                <a:lnTo>
                  <a:pt x="4410098" y="197907"/>
                </a:lnTo>
                <a:lnTo>
                  <a:pt x="4545096" y="188498"/>
                </a:lnTo>
                <a:lnTo>
                  <a:pt x="4681909" y="177207"/>
                </a:lnTo>
                <a:lnTo>
                  <a:pt x="4816905" y="165916"/>
                </a:lnTo>
                <a:lnTo>
                  <a:pt x="4954323" y="152899"/>
                </a:lnTo>
                <a:lnTo>
                  <a:pt x="5092347" y="138629"/>
                </a:lnTo>
                <a:lnTo>
                  <a:pt x="5228555" y="123574"/>
                </a:lnTo>
                <a:lnTo>
                  <a:pt x="5366578" y="106010"/>
                </a:lnTo>
                <a:lnTo>
                  <a:pt x="5503997" y="87192"/>
                </a:lnTo>
                <a:lnTo>
                  <a:pt x="5642020" y="68530"/>
                </a:lnTo>
                <a:lnTo>
                  <a:pt x="5779438" y="46733"/>
                </a:lnTo>
                <a:lnTo>
                  <a:pt x="5916251" y="2446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19" name="Freeform 5">
            <a:extLst>
              <a:ext uri="{FF2B5EF4-FFF2-40B4-BE49-F238E27FC236}">
                <a16:creationId xmlns:a16="http://schemas.microsoft.com/office/drawing/2014/main" id="{C89ED458-2326-40DC-9C7B-1A717B6551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8866BC-548C-48B6-9A35-FF9EB76EB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6380" y="573618"/>
            <a:ext cx="2942210" cy="102023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300">
                <a:solidFill>
                  <a:schemeClr val="tx1"/>
                </a:solidFill>
              </a:rPr>
              <a:t>Почему нам снятся сны?</a:t>
            </a:r>
          </a:p>
        </p:txBody>
      </p:sp>
      <p:pic>
        <p:nvPicPr>
          <p:cNvPr id="3" name="Рисунок 3">
            <a:extLst>
              <a:ext uri="{FF2B5EF4-FFF2-40B4-BE49-F238E27FC236}">
                <a16:creationId xmlns:a16="http://schemas.microsoft.com/office/drawing/2014/main" id="{94007427-386D-437B-A5D5-2A79A06DBDD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7996" r="1" b="25797"/>
          <a:stretch/>
        </p:blipFill>
        <p:spPr>
          <a:xfrm>
            <a:off x="5204132" y="784701"/>
            <a:ext cx="6505833" cy="5345748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6F9D1DE6-E368-4F07-85F9-D5B767477DD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F63B1F66-4ACE-4A01-8ADF-F175A9C358B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1000"/>
                </a:schemeClr>
              </a:gs>
              <a:gs pos="75000">
                <a:schemeClr val="accent5">
                  <a:alpha val="0"/>
                </a:schemeClr>
              </a:gs>
              <a:gs pos="36000">
                <a:schemeClr val="accent5"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CF8448ED-9332-4A9B-8CAB-B1985E596E2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8000"/>
                </a:schemeClr>
              </a:gs>
              <a:gs pos="72000">
                <a:schemeClr val="accent5">
                  <a:alpha val="0"/>
                </a:schemeClr>
              </a:gs>
              <a:gs pos="36000">
                <a:schemeClr val="accent5"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Прямоугольник: скругленные углы 5">
            <a:hlinkClick r:id="rId3" action="ppaction://hlinksldjump"/>
            <a:extLst>
              <a:ext uri="{FF2B5EF4-FFF2-40B4-BE49-F238E27FC236}">
                <a16:creationId xmlns:a16="http://schemas.microsoft.com/office/drawing/2014/main" id="{E4613C47-E868-4EAB-9919-31F685C4F2AD}"/>
              </a:ext>
            </a:extLst>
          </p:cNvPr>
          <p:cNvSpPr/>
          <p:nvPr/>
        </p:nvSpPr>
        <p:spPr>
          <a:xfrm>
            <a:off x="592980" y="5254625"/>
            <a:ext cx="4057651" cy="812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/>
          </a:bodyPr>
          <a:lstStyle/>
          <a:p>
            <a:pPr algn="ctr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dirty="0" err="1">
                <a:solidFill>
                  <a:schemeClr val="tx1"/>
                </a:solidFill>
              </a:rPr>
              <a:t>Потому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что</a:t>
            </a:r>
            <a:r>
              <a:rPr lang="ru-RU" dirty="0" smtClean="0">
                <a:solidFill>
                  <a:schemeClr val="tx1"/>
                </a:solidFill>
              </a:rPr>
              <a:t>, </a:t>
            </a:r>
            <a:r>
              <a:rPr lang="en-US" dirty="0" err="1" smtClean="0">
                <a:solidFill>
                  <a:schemeClr val="tx1"/>
                </a:solidFill>
              </a:rPr>
              <a:t>так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надо</a:t>
            </a:r>
            <a:r>
              <a:rPr lang="en-US" dirty="0">
                <a:solidFill>
                  <a:schemeClr val="tx1"/>
                </a:solidFill>
              </a:rPr>
              <a:t> 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7" name="Freeform 5">
            <a:extLst>
              <a:ext uri="{FF2B5EF4-FFF2-40B4-BE49-F238E27FC236}">
                <a16:creationId xmlns:a16="http://schemas.microsoft.com/office/drawing/2014/main" id="{ED3A2261-1C75-40FF-8CD6-18C5900C1C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5922489">
            <a:off x="3140485" y="1826078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</p:sp>
      <p:sp>
        <p:nvSpPr>
          <p:cNvPr id="8" name="Прямоугольник: скругленные углы 7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BEC639C2-FA17-44D0-81F9-91C5040183DB}"/>
              </a:ext>
            </a:extLst>
          </p:cNvPr>
          <p:cNvSpPr/>
          <p:nvPr/>
        </p:nvSpPr>
        <p:spPr>
          <a:xfrm>
            <a:off x="593911" y="2666440"/>
            <a:ext cx="4073338" cy="127634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spcAft>
                <a:spcPts val="600"/>
              </a:spcAft>
            </a:pPr>
            <a:r>
              <a:rPr lang="ru-RU" dirty="0"/>
              <a:t>Потому что наш мозг как компьютер у которого возникает несовместимости  с теми, или иными файлами</a:t>
            </a:r>
            <a:endParaRPr lang="ru-RU"/>
          </a:p>
        </p:txBody>
      </p:sp>
      <p:sp>
        <p:nvSpPr>
          <p:cNvPr id="9" name="Прямоугольник: скругленные углы 8">
            <a:hlinkClick r:id="rId3" action="ppaction://hlinksldjump"/>
            <a:extLst>
              <a:ext uri="{FF2B5EF4-FFF2-40B4-BE49-F238E27FC236}">
                <a16:creationId xmlns:a16="http://schemas.microsoft.com/office/drawing/2014/main" id="{C572A2FD-C70A-44CA-81A5-812CD52C84EA}"/>
              </a:ext>
            </a:extLst>
          </p:cNvPr>
          <p:cNvSpPr/>
          <p:nvPr/>
        </p:nvSpPr>
        <p:spPr>
          <a:xfrm>
            <a:off x="626520" y="4169148"/>
            <a:ext cx="4019550" cy="8191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spcAft>
                <a:spcPts val="600"/>
              </a:spcAft>
            </a:pPr>
            <a:r>
              <a:rPr lang="ru-RU" dirty="0"/>
              <a:t>Они сняться из того, о чём мы не думаем </a:t>
            </a:r>
            <a:endParaRPr lang="ru-RU"/>
          </a:p>
        </p:txBody>
      </p:sp>
      <p:sp>
        <p:nvSpPr>
          <p:cNvPr id="10" name="Прямоугольник: скругленные углы 9">
            <a:hlinkClick r:id="rId3" action="ppaction://hlinksldjump"/>
            <a:extLst>
              <a:ext uri="{FF2B5EF4-FFF2-40B4-BE49-F238E27FC236}">
                <a16:creationId xmlns:a16="http://schemas.microsoft.com/office/drawing/2014/main" id="{92330EF5-EA33-4AB1-B802-8F978E714D05}"/>
              </a:ext>
            </a:extLst>
          </p:cNvPr>
          <p:cNvSpPr/>
          <p:nvPr/>
        </p:nvSpPr>
        <p:spPr>
          <a:xfrm>
            <a:off x="649380" y="1712259"/>
            <a:ext cx="4019550" cy="8191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spcAft>
                <a:spcPts val="600"/>
              </a:spcAft>
            </a:pPr>
            <a:r>
              <a:rPr lang="ru-RU" dirty="0"/>
              <a:t>Не знаю 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55313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BrushVTI">
  <a:themeElements>
    <a:clrScheme name="AnalogousFromRegularSeedLeftStep">
      <a:dk1>
        <a:srgbClr val="000000"/>
      </a:dk1>
      <a:lt1>
        <a:srgbClr val="FFFFFF"/>
      </a:lt1>
      <a:dk2>
        <a:srgbClr val="311C22"/>
      </a:dk2>
      <a:lt2>
        <a:srgbClr val="F1F0F3"/>
      </a:lt2>
      <a:accent1>
        <a:srgbClr val="87AD44"/>
      </a:accent1>
      <a:accent2>
        <a:srgbClr val="AAA438"/>
      </a:accent2>
      <a:accent3>
        <a:srgbClr val="C38B4D"/>
      </a:accent3>
      <a:accent4>
        <a:srgbClr val="B1483B"/>
      </a:accent4>
      <a:accent5>
        <a:srgbClr val="C34D71"/>
      </a:accent5>
      <a:accent6>
        <a:srgbClr val="B13B90"/>
      </a:accent6>
      <a:hlink>
        <a:srgbClr val="7E55C6"/>
      </a:hlink>
      <a:folHlink>
        <a:srgbClr val="7F7F7F"/>
      </a:folHlink>
    </a:clrScheme>
    <a:fontScheme name="Custom 3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rushVTI" id="{7102FA3A-9D7B-4497-8C4B-FB535AAFDE06}" vid="{C6D41F62-6FAB-440A-BEC7-CB7BF190811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283</Words>
  <Application>Microsoft Office PowerPoint</Application>
  <PresentationFormat>Широкоэкранный</PresentationFormat>
  <Paragraphs>59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16</vt:i4>
      </vt:variant>
    </vt:vector>
  </HeadingPairs>
  <TitlesOfParts>
    <vt:vector size="23" baseType="lpstr">
      <vt:lpstr>Arial</vt:lpstr>
      <vt:lpstr>Century Gothic</vt:lpstr>
      <vt:lpstr>Century Schoolbook</vt:lpstr>
      <vt:lpstr>Constantia</vt:lpstr>
      <vt:lpstr>Wingdings 3</vt:lpstr>
      <vt:lpstr>Ion Boardroom</vt:lpstr>
      <vt:lpstr>BrushVTI</vt:lpstr>
      <vt:lpstr>Загадки снов</vt:lpstr>
      <vt:lpstr>Презентация PowerPoint</vt:lpstr>
      <vt:lpstr>Сон-это..?</vt:lpstr>
      <vt:lpstr>Почему мы часто забываем наши сны?</vt:lpstr>
      <vt:lpstr>Люди с какими профессиями часто говорят, что видят цветные сны?</vt:lpstr>
      <vt:lpstr>Что такое вещий сон?</vt:lpstr>
      <vt:lpstr>Что происходит во время сна?</vt:lpstr>
      <vt:lpstr>Когда чаще всего приходят вещие сны? </vt:lpstr>
      <vt:lpstr>Почему нам снятся сны?</vt:lpstr>
      <vt:lpstr>Видят ли животные сны?</vt:lpstr>
      <vt:lpstr>Многие исследователи считают что мы видим...сны.</vt:lpstr>
      <vt:lpstr>Все плохие сны нам о чем то говорит?</vt:lpstr>
      <vt:lpstr>Многие исследователи считают, что люди с психическими расстройствами видят...сны.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Irina</dc:creator>
  <cp:lastModifiedBy>Irina</cp:lastModifiedBy>
  <cp:revision>568</cp:revision>
  <dcterms:created xsi:type="dcterms:W3CDTF">2021-01-12T10:38:52Z</dcterms:created>
  <dcterms:modified xsi:type="dcterms:W3CDTF">2021-01-18T17:19:12Z</dcterms:modified>
</cp:coreProperties>
</file>