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7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DC6A22-6AC9-4DC7-8AEF-AEDBB2385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46A516-4B52-4B20-A3B7-8A7587BF9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6BE9D6-7AA7-49B7-86C7-1F7C021D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5FDD-6CBD-4E2A-9282-A66427E8C08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C554E6-2CAC-4C01-AF36-016EA9729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3BCF52-1788-432D-9BE7-D9806EAA6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D7E0-B773-4B33-BE20-AD059798A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245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58C1A-1037-474B-94A9-B4B4BFA50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F6BC61-6681-4C21-8769-E166D1B4A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840757-4BB1-4035-AFE8-0DFB2BBF4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5FDD-6CBD-4E2A-9282-A66427E8C08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321A2F-C04C-4F74-8FDF-88101E348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7F42B0-5C29-47B0-8755-6963B409F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D7E0-B773-4B33-BE20-AD059798A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88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6B9F22-47E5-4350-92FE-69FF7DB39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E50142-4DB0-42E1-9A49-B80CF0030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454DCC-D967-4589-8CC3-587265704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5FDD-6CBD-4E2A-9282-A66427E8C08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CC545-8794-4831-9E47-03C282804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286E8D-94DE-4738-AEF7-E1A2553BC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D7E0-B773-4B33-BE20-AD059798A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032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E2E575-AD2E-41E5-B589-EA39C663B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184EC6-A5EF-40F8-AEAD-FE02F1BC7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0A2B37-0307-45BE-BD4A-857B1F50F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5FDD-6CBD-4E2A-9282-A66427E8C08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BCCE92-9D0A-4F5E-8497-0172D9AB7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520E4E-6F1E-41AD-8CC8-AADC018C5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D7E0-B773-4B33-BE20-AD059798A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42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C38330-E8F1-409A-BE39-74ECDDEE9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CE5839-B493-41E7-AEF6-C369D2373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718A8C-409E-415D-96D8-B3127F91E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5FDD-6CBD-4E2A-9282-A66427E8C08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C0C126-AC08-46A1-A3A4-6CA42AD3C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30B458-C28D-4182-A75C-2D8B4451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D7E0-B773-4B33-BE20-AD059798A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79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B76C8-DE74-47AC-AB1C-8FF05EDF2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87B913-46C8-4022-A422-5C39B5C42D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27B5A5-29C4-4B4E-A09A-78A910834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2483E4-5BCD-4BC5-A47E-1BAEF92DD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5FDD-6CBD-4E2A-9282-A66427E8C08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FFA7FB-10D4-4CC0-BBFC-8FFA5FE35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DCA3FD-EDD2-46AA-9CD7-CEC8F049D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D7E0-B773-4B33-BE20-AD059798A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26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496DE-8227-46D7-8ED3-53F79071C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4F016A-9A22-4CEE-9CB3-D739B97E4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23F75B-7D7C-42AF-9BF9-76BB611F8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2F8873-393C-4BFF-99B5-9F72B9EC70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1FE08A5-2B4D-481A-BE60-E89F0156A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2196D6-4CEB-46CF-B429-D28872B30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5FDD-6CBD-4E2A-9282-A66427E8C08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21E938A-4D60-4139-9AF9-47482E09E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2FF3A2-FAEB-4FEA-BBA9-134D7E198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D7E0-B773-4B33-BE20-AD059798A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39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B91D7F-6ACF-4460-A8EB-402078242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B509A7-57F0-4470-8E25-EBB7FF7D0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5FDD-6CBD-4E2A-9282-A66427E8C08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C2724D3-CC30-4A61-A2E3-2F2F54D3E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421632-499C-4F8C-AFC3-78065FA1C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D7E0-B773-4B33-BE20-AD059798A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117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5AD11D-AE82-4218-956D-BE77D5ADB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5FDD-6CBD-4E2A-9282-A66427E8C08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D1B0B89-7066-4F4C-B2AB-A01D849DC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355265-39D5-43E3-8E67-FEBE597DE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D7E0-B773-4B33-BE20-AD059798A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92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959C3-68DA-4F01-8D8A-6477307AC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22EF8B-9819-4BCC-AEDD-C52A4BC7D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E99227-0403-4F33-9884-01682B23F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4C1850-3480-474F-8EF5-96AF207F4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5FDD-6CBD-4E2A-9282-A66427E8C08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25A77B-2757-4F63-92BF-C902436BF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E4A3DE-97D8-475A-94D7-CA7C208F3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D7E0-B773-4B33-BE20-AD059798A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18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4CBF7-EE58-418F-BEE1-C0D13A1C8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88777D-2385-45D2-BC2B-0F701AFDBC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C933B0-3660-4773-BDA1-22B5B26CB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2DB627-0069-4661-ABDF-0C24D9D3C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5FDD-6CBD-4E2A-9282-A66427E8C08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CF71D8-AD70-437F-9A98-77E00FE2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80CC41-1DEA-4B0B-9C66-344571B3C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D7E0-B773-4B33-BE20-AD059798A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755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7C2260-4B4C-44AA-8983-61C5C9C39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AD4486-772C-46F6-AF81-685F968B9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3EA2D8-3EC1-4734-A7DB-5BEFB26CA8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A5FDD-6CBD-4E2A-9282-A66427E8C08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F51BEB-2984-4F76-A09C-3601052CC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C6D6E1-9C16-4DF9-9793-ED8873CAD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2D7E0-B773-4B33-BE20-AD059798A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72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7;&#1086;&#1083;&#1100;&#1079;&#1072;&#1074;&#1088;&#1077;&#1076;.&#1088;&#1092;/vred-sladkogo-organizma-cheloveka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fourok.ru/issledovatelskaya-rabota-po-biologii-na-temu-vliyanie-sahara-na-organizm-cheloveka-11-klass-4038288.html-" TargetMode="External"/><Relationship Id="rId4" Type="http://schemas.openxmlformats.org/officeDocument/2006/relationships/hyperlink" Target="https://diabethelp.guru/pitanie/produkty/saxar.html#i-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DA579-7655-4DFA-82B4-D840D3EF3F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134" y="275208"/>
            <a:ext cx="11993732" cy="174330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Сладости: полезное удовольствие или вкусный наркотик?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5D708F-562E-45AB-A397-2ACE142EF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66" y="2651278"/>
            <a:ext cx="5055834" cy="361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6F6165-648D-48F3-A113-8F83258B47E8}"/>
              </a:ext>
            </a:extLst>
          </p:cNvPr>
          <p:cNvSpPr txBox="1"/>
          <p:nvPr/>
        </p:nvSpPr>
        <p:spPr>
          <a:xfrm>
            <a:off x="6579835" y="5557421"/>
            <a:ext cx="5513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Балясникова Анастасия 8 «В»-руководитель проекта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Измайлова Элина 8 «В»- участница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617838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86F6C-67D0-4D75-AE43-3FA633CA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040" y="374003"/>
            <a:ext cx="6627920" cy="1325563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и источники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D1EE3-8B06-4B01-BEE2-B53BB05DF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32" y="2119646"/>
            <a:ext cx="5088580" cy="365168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F7D5B2-9CFC-41F2-AA80-B60FF90B58E8}"/>
              </a:ext>
            </a:extLst>
          </p:cNvPr>
          <p:cNvSpPr txBox="1"/>
          <p:nvPr/>
        </p:nvSpPr>
        <p:spPr>
          <a:xfrm>
            <a:off x="6104508" y="2119646"/>
            <a:ext cx="5409460" cy="412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https://xn--80aegdhxuho0j.xn--p1ai/vred-sladkogo-organizma-cheloveka/</a:t>
            </a:r>
            <a:r>
              <a:rPr lang="ru-RU" sz="18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800" i="1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 про вред сладкого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</a:t>
            </a:r>
            <a:r>
              <a:rPr lang="ru-RU" sz="18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tps://diabethelp.guru/pitanie/produkty/saxar.html#i-</a:t>
            </a:r>
            <a:r>
              <a:rPr lang="ru-RU" sz="18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 про сахарный диабет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https://infourok.ru/issledovatelskaya-rabota-po-biologii-na-temu-vliyanie-sahara-na-organizm-cheloveka-11-klass-4038288.html-</a:t>
            </a:r>
            <a:r>
              <a:rPr lang="ru-RU" sz="18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 с исследовательской работой про влияние сахара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Ресурсы: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Ученики, программы </a:t>
            </a:r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работы.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904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0F8FC6-0E3B-4C5F-AF1F-20CE4A72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6798" y="2460256"/>
            <a:ext cx="6734452" cy="1325563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2320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19E3F-6C7D-4FF3-ADC6-E8DED6C49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178" y="3029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5E0A078-AF34-4420-BF7F-5B4DD3990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833" y="1628545"/>
            <a:ext cx="6470002" cy="471092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331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A92778-C932-4680-B89C-8097F7E92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9862" y="276348"/>
            <a:ext cx="5624744" cy="1325563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проекта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D793708-9E9F-4AAD-9324-ED1BF5DB9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233" y="1709873"/>
            <a:ext cx="6470002" cy="464302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678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FF122-AD48-4708-8475-64FD88CAE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C20B6F1-9B23-42FA-8A76-6B4472743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032" y="1690688"/>
            <a:ext cx="6470002" cy="464302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744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26DDD-4B67-493A-AFAF-B25D7C76B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4767" y="231960"/>
            <a:ext cx="5411680" cy="1325563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продукты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FD8B86A-EA8A-49E7-A074-E7104347E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3" y="1793289"/>
            <a:ext cx="5142256" cy="405265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2C36D4-9E05-4586-A3F0-60A24BB69696}"/>
              </a:ext>
            </a:extLst>
          </p:cNvPr>
          <p:cNvSpPr txBox="1"/>
          <p:nvPr/>
        </p:nvSpPr>
        <p:spPr>
          <a:xfrm>
            <a:off x="124287" y="5897042"/>
            <a:ext cx="712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Буклет «Сахар: полезное удовольствие или вкусный наркотик?»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870205-4F5F-4ADA-B2A1-C45F56B38F7E}"/>
              </a:ext>
            </a:extLst>
          </p:cNvPr>
          <p:cNvSpPr txBox="1"/>
          <p:nvPr/>
        </p:nvSpPr>
        <p:spPr>
          <a:xfrm>
            <a:off x="7253056" y="5905919"/>
            <a:ext cx="5041015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с электронной версией буклета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0663A4-D747-4B69-84AD-54F611204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19" y="1793288"/>
            <a:ext cx="5142256" cy="405265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419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B2F1E-6A9D-4C35-B9BB-E3C8445AA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3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работы и наши задачи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75107F-7791-48C8-A7AE-D6AD67F657E0}"/>
              </a:ext>
            </a:extLst>
          </p:cNvPr>
          <p:cNvSpPr txBox="1"/>
          <p:nvPr/>
        </p:nvSpPr>
        <p:spPr>
          <a:xfrm>
            <a:off x="530071" y="1754680"/>
            <a:ext cx="6376756" cy="5103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Задача 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1: Чтение теоретической литературы про вред сладкого и составление отчетности по прочитанному.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Ответственные за задачу Измайлова Элина и Балясникова Анастасия.</a:t>
            </a: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№2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Составление, проведение и обработка двух опросов по сладостям. Ответственная за задачу Балясникова Анастасия.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№3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Изучение состава фаворитов, составление сравнительной таблицы. Ответственная за задачу Балясникова Анастасия.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№ 4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Обобщение и систематизация имеющийся информации 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сладком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Ответственные за задачу Измайлова Элина и Балясникова Анастасия.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№5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Составление, проведение и обработка опроса по буклету. Ответственная за задачу Балясников Анастасия.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734DC7C-B67F-40F0-A6CC-3C1C17A150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81" b="658"/>
          <a:stretch/>
        </p:blipFill>
        <p:spPr bwMode="auto">
          <a:xfrm>
            <a:off x="6818051" y="2222119"/>
            <a:ext cx="5059260" cy="351445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823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17A20-C4DB-4CA8-94F0-5EC54187D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Предназначение продуктов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14CF5D-8A88-4042-9329-C905FF967C4F}"/>
              </a:ext>
            </a:extLst>
          </p:cNvPr>
          <p:cNvSpPr txBox="1"/>
          <p:nvPr/>
        </p:nvSpPr>
        <p:spPr>
          <a:xfrm>
            <a:off x="838200" y="2201662"/>
            <a:ext cx="4598633" cy="3538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Буклет «Сладости: полезное удовольствие или вкусный наркотик?» создан в формате «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для ознакомления 5 «А» и 5 «Б» класса. После ознакомления с ним они смогут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выделить много полезной информации для себя.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 с электронной версией буклета предназначен для размещения электронной версии буклета и его доступности взрослым и пятиклассникам.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1EFA1BDF-65C3-4422-9919-C1FC5F5F5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185" y="1828800"/>
            <a:ext cx="5001086" cy="418192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F260776-CA65-4335-B4C3-EC40A1BB9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185" y="1828800"/>
            <a:ext cx="5001085" cy="418192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203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C925E-D833-4703-B07E-9F243A6A4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эксплуатационные качества продуктов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005392-30F4-4DB8-8794-B22BB8C66A80}"/>
              </a:ext>
            </a:extLst>
          </p:cNvPr>
          <p:cNvSpPr txBox="1"/>
          <p:nvPr/>
        </p:nvSpPr>
        <p:spPr>
          <a:xfrm>
            <a:off x="556364" y="2419343"/>
            <a:ext cx="5672831" cy="324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Буклет «Сладости: полезное удовольствие или вкусный наркотик?» в распечатанном виде может применятся в клиниках. Также он может быть размещен в дошкольных и школьных образовательных учреждениях, в столовых и других учреждениях.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 с буклетом «Сладости: полезное удовольствие или вкусный наркотик?» расширяет сферу применения. Буклет сможет посмотреть любой человек в онлайн формате.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BAC4E5E-2DD6-4E9C-8507-178B2C899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551" y="2210365"/>
            <a:ext cx="5001085" cy="418192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712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F3645-0BC6-4358-9C1A-1CB628F0E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936" y="320737"/>
            <a:ext cx="6867617" cy="1325563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63B8EA2B-8419-4D75-A3D4-F7E836BB2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565254"/>
              </p:ext>
            </p:extLst>
          </p:nvPr>
        </p:nvGraphicFramePr>
        <p:xfrm>
          <a:off x="1081966" y="1417307"/>
          <a:ext cx="9611556" cy="525745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08727">
                  <a:extLst>
                    <a:ext uri="{9D8B030D-6E8A-4147-A177-3AD203B41FA5}">
                      <a16:colId xmlns:a16="http://schemas.microsoft.com/office/drawing/2014/main" val="3604863427"/>
                    </a:ext>
                  </a:extLst>
                </a:gridCol>
                <a:gridCol w="4802829">
                  <a:extLst>
                    <a:ext uri="{9D8B030D-6E8A-4147-A177-3AD203B41FA5}">
                      <a16:colId xmlns:a16="http://schemas.microsoft.com/office/drawing/2014/main" val="855176976"/>
                    </a:ext>
                  </a:extLst>
                </a:gridCol>
              </a:tblGrid>
              <a:tr h="776898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8338677"/>
                  </a:ext>
                </a:extLst>
              </a:tr>
              <a:tr h="77689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 «Отлично»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продукты, более 80% хороших отзывов о буклете, а сайт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электронной версией буклета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пользовался популярностью (т.е. его активно посещали)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7903368"/>
                  </a:ext>
                </a:extLst>
              </a:tr>
              <a:tr h="77689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«Хорошо»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Практически полностью продукты,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70% до 80% хороших отзывов о буклете, а сайт с электронной версией буклета посещали немного людей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0932552"/>
                  </a:ext>
                </a:extLst>
              </a:tr>
              <a:tr h="77689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«Удовлетворительно»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или по половине каждого продукта,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50% до 70% хороших отзывов о буклете, а сайт с электронной версией буклета посещали единицы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3208915"/>
                  </a:ext>
                </a:extLst>
              </a:tr>
              <a:tr h="77689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«Неудовлетворительно»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Продукты меньше половины, не получили обратной связи от пятиклассников, а сайт вообще не посещали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8601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2551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10275</TotalTime>
  <Words>470</Words>
  <Application>Microsoft Office PowerPoint</Application>
  <PresentationFormat>Широкоэкранный</PresentationFormat>
  <Paragraphs>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Сладости: полезное удовольствие или вкусный наркотик?</vt:lpstr>
      <vt:lpstr>Актуальность проекта</vt:lpstr>
      <vt:lpstr>Проблема проекта</vt:lpstr>
      <vt:lpstr>Цель проекта</vt:lpstr>
      <vt:lpstr>Наши продукты</vt:lpstr>
      <vt:lpstr>Ход работы и наши задачи</vt:lpstr>
      <vt:lpstr>Предназначение продуктов</vt:lpstr>
      <vt:lpstr>Другие эксплуатационные качества продуктов</vt:lpstr>
      <vt:lpstr>Критерии оценивания</vt:lpstr>
      <vt:lpstr>Ресурсы и источники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Сладости: полезное удовольствие или вкусный наркотик?</dc:title>
  <dc:creator>Анастасия Балясникова</dc:creator>
  <cp:lastModifiedBy>Анастасия Балясникова</cp:lastModifiedBy>
  <cp:revision>19</cp:revision>
  <dcterms:created xsi:type="dcterms:W3CDTF">2020-10-10T19:09:42Z</dcterms:created>
  <dcterms:modified xsi:type="dcterms:W3CDTF">2020-12-27T17:39:55Z</dcterms:modified>
</cp:coreProperties>
</file>