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ергей Манягин" userId="53bda15ac1618615" providerId="LiveId" clId="{96BC57C7-C80E-4BF3-B73C-72B292F72A43}"/>
    <pc:docChg chg="custSel addSld modSld">
      <pc:chgData name="Сергей Манягин" userId="53bda15ac1618615" providerId="LiveId" clId="{96BC57C7-C80E-4BF3-B73C-72B292F72A43}" dt="2021-03-09T10:10:59.001" v="370" actId="20577"/>
      <pc:docMkLst>
        <pc:docMk/>
      </pc:docMkLst>
      <pc:sldChg chg="modSp">
        <pc:chgData name="Сергей Манягин" userId="53bda15ac1618615" providerId="LiveId" clId="{96BC57C7-C80E-4BF3-B73C-72B292F72A43}" dt="2021-03-09T10:03:46.535" v="52" actId="2711"/>
        <pc:sldMkLst>
          <pc:docMk/>
          <pc:sldMk cId="3875675292" sldId="256"/>
        </pc:sldMkLst>
        <pc:spChg chg="mod">
          <ac:chgData name="Сергей Манягин" userId="53bda15ac1618615" providerId="LiveId" clId="{96BC57C7-C80E-4BF3-B73C-72B292F72A43}" dt="2021-03-09T10:03:46.535" v="52" actId="2711"/>
          <ac:spMkLst>
            <pc:docMk/>
            <pc:sldMk cId="3875675292" sldId="256"/>
            <ac:spMk id="3" creationId="{8F48F827-E0B1-482D-8C52-A179752DCEEE}"/>
          </ac:spMkLst>
        </pc:spChg>
      </pc:sldChg>
      <pc:sldChg chg="modSp">
        <pc:chgData name="Сергей Манягин" userId="53bda15ac1618615" providerId="LiveId" clId="{96BC57C7-C80E-4BF3-B73C-72B292F72A43}" dt="2021-03-09T10:02:21.580" v="12" actId="20577"/>
        <pc:sldMkLst>
          <pc:docMk/>
          <pc:sldMk cId="167412326" sldId="260"/>
        </pc:sldMkLst>
        <pc:spChg chg="mod">
          <ac:chgData name="Сергей Манягин" userId="53bda15ac1618615" providerId="LiveId" clId="{96BC57C7-C80E-4BF3-B73C-72B292F72A43}" dt="2021-03-09T10:02:21.580" v="12" actId="20577"/>
          <ac:spMkLst>
            <pc:docMk/>
            <pc:sldMk cId="167412326" sldId="260"/>
            <ac:spMk id="2" creationId="{034CE757-B921-4B9C-84E3-75335FB6019D}"/>
          </ac:spMkLst>
        </pc:spChg>
      </pc:sldChg>
      <pc:sldChg chg="modSp new add">
        <pc:chgData name="Сергей Манягин" userId="53bda15ac1618615" providerId="LiveId" clId="{96BC57C7-C80E-4BF3-B73C-72B292F72A43}" dt="2021-03-09T10:06:53.126" v="111" actId="20577"/>
        <pc:sldMkLst>
          <pc:docMk/>
          <pc:sldMk cId="2903471978" sldId="263"/>
        </pc:sldMkLst>
        <pc:spChg chg="mod">
          <ac:chgData name="Сергей Манягин" userId="53bda15ac1618615" providerId="LiveId" clId="{96BC57C7-C80E-4BF3-B73C-72B292F72A43}" dt="2021-03-09T10:06:53.126" v="111" actId="20577"/>
          <ac:spMkLst>
            <pc:docMk/>
            <pc:sldMk cId="2903471978" sldId="263"/>
            <ac:spMk id="2" creationId="{1AA0855A-693E-4B50-B3C1-84C2E4997D89}"/>
          </ac:spMkLst>
        </pc:spChg>
        <pc:spChg chg="mod">
          <ac:chgData name="Сергей Манягин" userId="53bda15ac1618615" providerId="LiveId" clId="{96BC57C7-C80E-4BF3-B73C-72B292F72A43}" dt="2021-03-09T10:05:37.087" v="98" actId="20577"/>
          <ac:spMkLst>
            <pc:docMk/>
            <pc:sldMk cId="2903471978" sldId="263"/>
            <ac:spMk id="3" creationId="{93EFC810-34D6-46A2-81C0-291B5CC84DF5}"/>
          </ac:spMkLst>
        </pc:spChg>
      </pc:sldChg>
      <pc:sldChg chg="modSp new add">
        <pc:chgData name="Сергей Манягин" userId="53bda15ac1618615" providerId="LiveId" clId="{96BC57C7-C80E-4BF3-B73C-72B292F72A43}" dt="2021-03-09T10:10:59.001" v="370" actId="20577"/>
        <pc:sldMkLst>
          <pc:docMk/>
          <pc:sldMk cId="4258723081" sldId="264"/>
        </pc:sldMkLst>
        <pc:spChg chg="mod">
          <ac:chgData name="Сергей Манягин" userId="53bda15ac1618615" providerId="LiveId" clId="{96BC57C7-C80E-4BF3-B73C-72B292F72A43}" dt="2021-03-09T10:07:56.268" v="119" actId="20577"/>
          <ac:spMkLst>
            <pc:docMk/>
            <pc:sldMk cId="4258723081" sldId="264"/>
            <ac:spMk id="2" creationId="{0A631743-2C0F-4AC2-A88E-AA1054FC5117}"/>
          </ac:spMkLst>
        </pc:spChg>
        <pc:spChg chg="mod">
          <ac:chgData name="Сергей Манягин" userId="53bda15ac1618615" providerId="LiveId" clId="{96BC57C7-C80E-4BF3-B73C-72B292F72A43}" dt="2021-03-09T10:10:59.001" v="370" actId="20577"/>
          <ac:spMkLst>
            <pc:docMk/>
            <pc:sldMk cId="4258723081" sldId="264"/>
            <ac:spMk id="3" creationId="{4064AA29-3E4D-4277-9C83-8D15C0630D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habr.com/ru/company/vps_house/blog/34311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3EC53-7FFF-4E4E-95BF-9380B5664D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НАПРАВЛЕНИЕ "Информационная безопасность" в IT-классе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F48F827-E0B1-482D-8C52-A179752DCE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Состав группы: </a:t>
            </a:r>
            <a:r>
              <a:rPr lang="ru-RU" sz="1200" dirty="0" err="1">
                <a:latin typeface="Bahnschrift Light" panose="020B0502040204020203" pitchFamily="34" charset="0"/>
                <a:cs typeface="Times New Roman" panose="02020603050405020304" pitchFamily="18" charset="0"/>
              </a:rPr>
              <a:t>Собин</a:t>
            </a:r>
            <a: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Александр</a:t>
            </a:r>
            <a:r>
              <a:rPr lang="en-US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,</a:t>
            </a:r>
            <a: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Манягин Иван</a:t>
            </a:r>
            <a:r>
              <a:rPr lang="en-US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b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Консультант:</a:t>
            </a:r>
            <a:r>
              <a:rPr lang="en-US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Bahnschrift Light" panose="020B0502040204020203" pitchFamily="34" charset="0"/>
                <a:cs typeface="Times New Roman" panose="02020603050405020304" pitchFamily="18" charset="0"/>
              </a:rPr>
              <a:t>Барышев Юрий Николаевич </a:t>
            </a:r>
          </a:p>
          <a:p>
            <a:pPr algn="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7567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C18A32-7BA0-470A-AB30-609174EA5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67AF2A-579D-494E-9B29-A36E663F7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Значимость процесса обеспечения информационной безопасности в современном мире трудно переоценить. Пренебрежение информационной безопасностью – это не только материальный ущерб или удар по репутации, но и вред здоровью граждан, подрыв экологии, нарушение инфраструктуры, угроза государственной безопасности и тому подобное.</a:t>
            </a:r>
          </a:p>
        </p:txBody>
      </p:sp>
    </p:spTree>
    <p:extLst>
      <p:ext uri="{BB962C8B-B14F-4D97-AF65-F5344CB8AC3E}">
        <p14:creationId xmlns:p14="http://schemas.microsoft.com/office/powerpoint/2010/main" val="117359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31743-2C0F-4AC2-A88E-AA1054FC5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64AA29-3E4D-4277-9C83-8D15C0630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Определить тему проекта</a:t>
            </a:r>
          </a:p>
          <a:p>
            <a:r>
              <a:rPr lang="ru-RU" dirty="0"/>
              <a:t>Выбрать консультанта</a:t>
            </a:r>
          </a:p>
          <a:p>
            <a:r>
              <a:rPr lang="ru-RU" dirty="0"/>
              <a:t>Сформулировать цели и задачи</a:t>
            </a:r>
          </a:p>
          <a:p>
            <a:r>
              <a:rPr lang="ru-RU" dirty="0"/>
              <a:t>Сбор информации и создание реферата</a:t>
            </a:r>
          </a:p>
          <a:p>
            <a:r>
              <a:rPr lang="ru-RU" dirty="0"/>
              <a:t>Анализ собранной информации</a:t>
            </a:r>
          </a:p>
          <a:p>
            <a:r>
              <a:rPr lang="ru-RU" dirty="0"/>
              <a:t>Подготовка к предзащите темы проекта</a:t>
            </a:r>
          </a:p>
          <a:p>
            <a:r>
              <a:rPr lang="ru-RU" dirty="0"/>
              <a:t>Проведение урока</a:t>
            </a:r>
          </a:p>
          <a:p>
            <a:r>
              <a:rPr lang="ru-RU" dirty="0"/>
              <a:t>Подготовка к защите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425872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A0855A-693E-4B50-B3C1-84C2E499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Наши </a:t>
            </a:r>
            <a:r>
              <a:rPr lang="ru-RU" dirty="0" err="1"/>
              <a:t>РОли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EFC810-34D6-46A2-81C0-291B5CC84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данном проекте мы выполняем разные роли, а именно: Иван отвечает за сбор информации о нашей теме, Саша отвечает за проведение урока и подготовке к самому уроку. В конце мы получаем разные продукты: Иван подготавливает большой реферат на данную тему, Саша продумывает сценарий урока и проводит сам урок. Цель и задачи проекта у нас одинаковые, но мы делаем разную работу для достижения этой цели.</a:t>
            </a:r>
          </a:p>
        </p:txBody>
      </p:sp>
    </p:spTree>
    <p:extLst>
      <p:ext uri="{BB962C8B-B14F-4D97-AF65-F5344CB8AC3E}">
        <p14:creationId xmlns:p14="http://schemas.microsoft.com/office/powerpoint/2010/main" val="290347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283B22-FA7E-4E94-9154-DA07911F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D86D13-67DC-4CFA-B164-CB250B0DE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Разработать теоретический курс по направлению и донести его ученикам старшей школы, реализовать его в форме интерактивного урока в одном из классов нашей школы.</a:t>
            </a:r>
          </a:p>
        </p:txBody>
      </p:sp>
    </p:spTree>
    <p:extLst>
      <p:ext uri="{BB962C8B-B14F-4D97-AF65-F5344CB8AC3E}">
        <p14:creationId xmlns:p14="http://schemas.microsoft.com/office/powerpoint/2010/main" val="169215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CD7079-B874-4ACA-8122-AA057EE59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достигнута!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7355EA-EB31-46CF-A4CE-50FEDA1BE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 интерактивный урок по теме "Информационная безопасность"   в IT-классе.</a:t>
            </a:r>
          </a:p>
          <a:p>
            <a:r>
              <a:rPr lang="ru-RU" dirty="0"/>
              <a:t>Осуществлен сбор информации и создан реферат по этой теме, содержащий важнейшую информацию</a:t>
            </a:r>
          </a:p>
        </p:txBody>
      </p:sp>
    </p:spTree>
    <p:extLst>
      <p:ext uri="{BB962C8B-B14F-4D97-AF65-F5344CB8AC3E}">
        <p14:creationId xmlns:p14="http://schemas.microsoft.com/office/powerpoint/2010/main" val="2809715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4CE757-B921-4B9C-84E3-75335FB60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удобства реферата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0AAE75-B556-48C4-B3F7-E0CBCD085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Реферат на тему "Информационная безопасность"   в IT-классе удобен, потому что</a:t>
            </a:r>
            <a:r>
              <a:rPr lang="en-US" dirty="0"/>
              <a:t>:</a:t>
            </a:r>
          </a:p>
          <a:p>
            <a:r>
              <a:rPr lang="ru-RU" dirty="0"/>
              <a:t>Разделен на главы для более приятного чтения</a:t>
            </a:r>
          </a:p>
          <a:p>
            <a:r>
              <a:rPr lang="ru-RU" dirty="0"/>
              <a:t>Написан простым и незамысловатым языком, информацию поймут почти все</a:t>
            </a:r>
          </a:p>
        </p:txBody>
      </p:sp>
    </p:spTree>
    <p:extLst>
      <p:ext uri="{BB962C8B-B14F-4D97-AF65-F5344CB8AC3E}">
        <p14:creationId xmlns:p14="http://schemas.microsoft.com/office/powerpoint/2010/main" val="167412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C5233-077F-4A08-9360-2A4F53784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Источники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DDFA33-0FCF-4941-AD29-FCE4C1026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Основной сайт </a:t>
            </a:r>
            <a:r>
              <a:rPr lang="en-US" dirty="0"/>
              <a:t>IT-</a:t>
            </a:r>
            <a:r>
              <a:rPr lang="ru-RU" dirty="0"/>
              <a:t>класса</a:t>
            </a:r>
          </a:p>
          <a:p>
            <a:r>
              <a:rPr lang="ru-RU" dirty="0"/>
              <a:t>Основной интернет ресурс:</a:t>
            </a:r>
            <a:br>
              <a:rPr lang="ru-RU" dirty="0"/>
            </a:br>
            <a:r>
              <a:rPr lang="ru-RU" dirty="0">
                <a:hlinkClick r:id="rId2"/>
              </a:rPr>
              <a:t>https://habr.com/ru/company/vps_house/blog/343110/</a:t>
            </a:r>
            <a:endParaRPr lang="ru-RU" dirty="0"/>
          </a:p>
          <a:p>
            <a:r>
              <a:rPr lang="ru-RU" dirty="0"/>
              <a:t>Книга М.С.Наместникова, называется </a:t>
            </a:r>
            <a:r>
              <a:rPr lang="en-US" dirty="0"/>
              <a:t>“</a:t>
            </a:r>
            <a:r>
              <a:rPr lang="ru-RU" dirty="0"/>
              <a:t>Информационная безопасность, или на расстоянии одного вируса</a:t>
            </a:r>
            <a:r>
              <a:rPr lang="en-US" dirty="0"/>
              <a:t>”</a:t>
            </a:r>
            <a:endParaRPr lang="ru-RU" dirty="0"/>
          </a:p>
          <a:p>
            <a:r>
              <a:rPr lang="ru-RU" dirty="0"/>
              <a:t>Перевод статьи </a:t>
            </a:r>
            <a:r>
              <a:rPr lang="en-US" dirty="0"/>
              <a:t>Tatu Ylonen "Introduction to Cryptography"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840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CB845-D2EF-407F-B3CD-AE842BCB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624314"/>
            <a:ext cx="9291215" cy="1049235"/>
          </a:xfrm>
        </p:spPr>
        <p:txBody>
          <a:bodyPr/>
          <a:lstStyle/>
          <a:p>
            <a:r>
              <a:rPr lang="ru-RU" dirty="0"/>
              <a:t>Спасибо за внимание!!</a:t>
            </a:r>
          </a:p>
        </p:txBody>
      </p:sp>
    </p:spTree>
    <p:extLst>
      <p:ext uri="{BB962C8B-B14F-4D97-AF65-F5344CB8AC3E}">
        <p14:creationId xmlns:p14="http://schemas.microsoft.com/office/powerpoint/2010/main" val="2361582261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TM10001114[[fn=Галерея]]</Template>
  <TotalTime>24</TotalTime>
  <Words>264</Words>
  <Application>Microsoft Office PowerPoint</Application>
  <PresentationFormat>Широкоэкранный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Bahnschrift Light</vt:lpstr>
      <vt:lpstr>Rockwell</vt:lpstr>
      <vt:lpstr>Times New Roman</vt:lpstr>
      <vt:lpstr>Галерея</vt:lpstr>
      <vt:lpstr>НАПРАВЛЕНИЕ "Информационная безопасность" в IT-классе</vt:lpstr>
      <vt:lpstr>актуальность</vt:lpstr>
      <vt:lpstr>задачи</vt:lpstr>
      <vt:lpstr>Наши РОли</vt:lpstr>
      <vt:lpstr>цель</vt:lpstr>
      <vt:lpstr>Цель достигнута!</vt:lpstr>
      <vt:lpstr>удобства реферата</vt:lpstr>
      <vt:lpstr>Источники</vt:lpstr>
      <vt:lpstr>Спасибо за внимание!!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НАПРАВЛЕНИЕ "Информационная безопасность" в IT-классе</dc:title>
  <dc:creator>Сергей Манягин</dc:creator>
  <cp:lastModifiedBy>Сергей Манягин</cp:lastModifiedBy>
  <cp:revision>2</cp:revision>
  <dcterms:created xsi:type="dcterms:W3CDTF">2021-03-04T18:12:28Z</dcterms:created>
  <dcterms:modified xsi:type="dcterms:W3CDTF">2021-03-09T10:11:09Z</dcterms:modified>
</cp:coreProperties>
</file>