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256" r:id="rId2"/>
    <p:sldId id="265" r:id="rId3"/>
    <p:sldId id="257" r:id="rId4"/>
    <p:sldId id="260" r:id="rId5"/>
    <p:sldId id="258" r:id="rId6"/>
    <p:sldId id="262" r:id="rId7"/>
    <p:sldId id="261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0C83B0-279B-42A3-A117-707AB47CA53F}" type="doc">
      <dgm:prSet loTypeId="urn:microsoft.com/office/officeart/2005/8/layout/default#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A6BF4E9-22F0-4D6B-B2FD-D49D862F7524}">
      <dgm:prSet custT="1"/>
      <dgm:spPr/>
      <dgm:t>
        <a:bodyPr/>
        <a:lstStyle/>
        <a:p>
          <a:r>
            <a:rPr lang="ru-RU" sz="2000" dirty="0"/>
            <a:t>Определить тему проекта</a:t>
          </a:r>
          <a:endParaRPr lang="en-US" sz="2000" dirty="0"/>
        </a:p>
      </dgm:t>
    </dgm:pt>
    <dgm:pt modelId="{5AEAE4F8-143E-4A35-9D53-CDA5060E0221}" type="parTrans" cxnId="{047096AC-CDBA-4B0B-95E1-6639710E1FF7}">
      <dgm:prSet/>
      <dgm:spPr/>
      <dgm:t>
        <a:bodyPr/>
        <a:lstStyle/>
        <a:p>
          <a:endParaRPr lang="en-US"/>
        </a:p>
      </dgm:t>
    </dgm:pt>
    <dgm:pt modelId="{0A03BF8D-CEDF-4AE7-A6FA-CD302877C5AB}" type="sibTrans" cxnId="{047096AC-CDBA-4B0B-95E1-6639710E1FF7}">
      <dgm:prSet/>
      <dgm:spPr/>
      <dgm:t>
        <a:bodyPr/>
        <a:lstStyle/>
        <a:p>
          <a:endParaRPr lang="en-US"/>
        </a:p>
      </dgm:t>
    </dgm:pt>
    <dgm:pt modelId="{6465B261-9F5B-440A-8E8E-92F6E9E45DF8}">
      <dgm:prSet custT="1"/>
      <dgm:spPr/>
      <dgm:t>
        <a:bodyPr/>
        <a:lstStyle/>
        <a:p>
          <a:r>
            <a:rPr lang="ru-RU" sz="2000" dirty="0"/>
            <a:t>Сформулировать проблему.</a:t>
          </a:r>
          <a:endParaRPr lang="en-US" sz="2000" dirty="0"/>
        </a:p>
      </dgm:t>
    </dgm:pt>
    <dgm:pt modelId="{9D429D0E-B315-4D1F-B8C5-4542CEF742FF}" type="parTrans" cxnId="{59720467-2661-438A-97F8-2E08086CF3C4}">
      <dgm:prSet/>
      <dgm:spPr/>
      <dgm:t>
        <a:bodyPr/>
        <a:lstStyle/>
        <a:p>
          <a:endParaRPr lang="en-US"/>
        </a:p>
      </dgm:t>
    </dgm:pt>
    <dgm:pt modelId="{B836D19F-3A35-4F8D-848E-16FBC4274002}" type="sibTrans" cxnId="{59720467-2661-438A-97F8-2E08086CF3C4}">
      <dgm:prSet/>
      <dgm:spPr/>
      <dgm:t>
        <a:bodyPr/>
        <a:lstStyle/>
        <a:p>
          <a:endParaRPr lang="en-US"/>
        </a:p>
      </dgm:t>
    </dgm:pt>
    <dgm:pt modelId="{5C430F31-40BF-4348-9349-2298C44BEAAC}">
      <dgm:prSet custT="1"/>
      <dgm:spPr/>
      <dgm:t>
        <a:bodyPr/>
        <a:lstStyle/>
        <a:p>
          <a:r>
            <a:rPr lang="ru-RU" sz="2000" dirty="0"/>
            <a:t>Выбрать консультанта проекта.</a:t>
          </a:r>
          <a:endParaRPr lang="en-US" sz="2000" dirty="0"/>
        </a:p>
      </dgm:t>
    </dgm:pt>
    <dgm:pt modelId="{BF1BEC09-68BA-4424-9A2D-F6DC0634DDEF}" type="parTrans" cxnId="{2152F413-FF98-47C0-B339-16F125437C84}">
      <dgm:prSet/>
      <dgm:spPr/>
      <dgm:t>
        <a:bodyPr/>
        <a:lstStyle/>
        <a:p>
          <a:endParaRPr lang="en-US"/>
        </a:p>
      </dgm:t>
    </dgm:pt>
    <dgm:pt modelId="{A7B082FC-548F-4A2D-87E9-33C7AC486AEE}" type="sibTrans" cxnId="{2152F413-FF98-47C0-B339-16F125437C84}">
      <dgm:prSet/>
      <dgm:spPr/>
      <dgm:t>
        <a:bodyPr/>
        <a:lstStyle/>
        <a:p>
          <a:endParaRPr lang="en-US"/>
        </a:p>
      </dgm:t>
    </dgm:pt>
    <dgm:pt modelId="{5DF84FFD-A622-4062-B7B0-DCB53A16284A}">
      <dgm:prSet custT="1"/>
      <dgm:spPr/>
      <dgm:t>
        <a:bodyPr/>
        <a:lstStyle/>
        <a:p>
          <a:r>
            <a:rPr lang="ru-RU" sz="2000" dirty="0"/>
            <a:t>Сформулировать цели и задачи.</a:t>
          </a:r>
          <a:endParaRPr lang="en-US" sz="2000" dirty="0"/>
        </a:p>
      </dgm:t>
    </dgm:pt>
    <dgm:pt modelId="{06EFFD4D-624B-4D58-A623-594C08FBB478}" type="parTrans" cxnId="{BE09BC8E-DCD1-4F74-BE0D-256C89C9C488}">
      <dgm:prSet/>
      <dgm:spPr/>
      <dgm:t>
        <a:bodyPr/>
        <a:lstStyle/>
        <a:p>
          <a:endParaRPr lang="en-US"/>
        </a:p>
      </dgm:t>
    </dgm:pt>
    <dgm:pt modelId="{CA3B7941-6FCD-42E9-A62B-308941453BBD}" type="sibTrans" cxnId="{BE09BC8E-DCD1-4F74-BE0D-256C89C9C488}">
      <dgm:prSet/>
      <dgm:spPr/>
      <dgm:t>
        <a:bodyPr/>
        <a:lstStyle/>
        <a:p>
          <a:endParaRPr lang="en-US"/>
        </a:p>
      </dgm:t>
    </dgm:pt>
    <dgm:pt modelId="{61F6F77A-72C1-451D-A374-03CF0038E093}">
      <dgm:prSet custT="1"/>
      <dgm:spPr/>
      <dgm:t>
        <a:bodyPr/>
        <a:lstStyle/>
        <a:p>
          <a:r>
            <a:rPr lang="ru-RU" sz="2000" dirty="0"/>
            <a:t>Сбор информации и создание текста.</a:t>
          </a:r>
          <a:endParaRPr lang="en-US" sz="2000" dirty="0"/>
        </a:p>
      </dgm:t>
    </dgm:pt>
    <dgm:pt modelId="{81CCDD66-7007-4031-B281-B27FAA67FB37}" type="parTrans" cxnId="{092F6CCB-0B41-4891-A85A-B357AD545D32}">
      <dgm:prSet/>
      <dgm:spPr/>
      <dgm:t>
        <a:bodyPr/>
        <a:lstStyle/>
        <a:p>
          <a:endParaRPr lang="en-US"/>
        </a:p>
      </dgm:t>
    </dgm:pt>
    <dgm:pt modelId="{B29B0797-8905-4244-87EE-DD08ABB801C9}" type="sibTrans" cxnId="{092F6CCB-0B41-4891-A85A-B357AD545D32}">
      <dgm:prSet/>
      <dgm:spPr/>
      <dgm:t>
        <a:bodyPr/>
        <a:lstStyle/>
        <a:p>
          <a:endParaRPr lang="en-US"/>
        </a:p>
      </dgm:t>
    </dgm:pt>
    <dgm:pt modelId="{A3D4E11F-752F-4FD6-A9AE-F3F8B069357C}">
      <dgm:prSet custT="1"/>
      <dgm:spPr/>
      <dgm:t>
        <a:bodyPr/>
        <a:lstStyle/>
        <a:p>
          <a:r>
            <a:rPr lang="ru-RU" sz="2000" dirty="0"/>
            <a:t>Анализ собранной информации.</a:t>
          </a:r>
          <a:endParaRPr lang="en-US" sz="2000" dirty="0"/>
        </a:p>
      </dgm:t>
    </dgm:pt>
    <dgm:pt modelId="{5F9EF64E-A16C-44B2-9CDB-06D79B94ECDF}" type="parTrans" cxnId="{E2CC31B1-C9EA-455F-B90C-097108BF68D4}">
      <dgm:prSet/>
      <dgm:spPr/>
      <dgm:t>
        <a:bodyPr/>
        <a:lstStyle/>
        <a:p>
          <a:endParaRPr lang="en-US"/>
        </a:p>
      </dgm:t>
    </dgm:pt>
    <dgm:pt modelId="{C49FB751-FCCE-4221-B8D5-76EB7E82E79C}" type="sibTrans" cxnId="{E2CC31B1-C9EA-455F-B90C-097108BF68D4}">
      <dgm:prSet/>
      <dgm:spPr/>
      <dgm:t>
        <a:bodyPr/>
        <a:lstStyle/>
        <a:p>
          <a:endParaRPr lang="en-US"/>
        </a:p>
      </dgm:t>
    </dgm:pt>
    <dgm:pt modelId="{7FBC8687-167B-48F9-BCD1-21959AC03D74}">
      <dgm:prSet custT="1"/>
      <dgm:spPr/>
      <dgm:t>
        <a:bodyPr/>
        <a:lstStyle/>
        <a:p>
          <a:r>
            <a:rPr lang="ru-RU" sz="2000" dirty="0"/>
            <a:t>Создание анкеты для проверки знаний у учеников.</a:t>
          </a:r>
          <a:endParaRPr lang="en-US" sz="2000" dirty="0"/>
        </a:p>
      </dgm:t>
    </dgm:pt>
    <dgm:pt modelId="{4783D39B-0933-4716-A0CA-667C0F45BC0F}" type="parTrans" cxnId="{091D3877-4303-41B7-A0AD-7EE3EA6920AB}">
      <dgm:prSet/>
      <dgm:spPr/>
      <dgm:t>
        <a:bodyPr/>
        <a:lstStyle/>
        <a:p>
          <a:endParaRPr lang="en-US"/>
        </a:p>
      </dgm:t>
    </dgm:pt>
    <dgm:pt modelId="{A59F1D29-EEED-4D50-BE26-FCD95A3CEB08}" type="sibTrans" cxnId="{091D3877-4303-41B7-A0AD-7EE3EA6920AB}">
      <dgm:prSet/>
      <dgm:spPr/>
      <dgm:t>
        <a:bodyPr/>
        <a:lstStyle/>
        <a:p>
          <a:endParaRPr lang="en-US"/>
        </a:p>
      </dgm:t>
    </dgm:pt>
    <dgm:pt modelId="{0588315C-A787-4212-A8B4-74AB04131C20}">
      <dgm:prSet custT="1"/>
      <dgm:spPr/>
      <dgm:t>
        <a:bodyPr/>
        <a:lstStyle/>
        <a:p>
          <a:r>
            <a:rPr lang="ru-RU" sz="2000" dirty="0"/>
            <a:t>Подготовка к предзащите темы проекта.</a:t>
          </a:r>
          <a:endParaRPr lang="en-US" sz="2000" dirty="0"/>
        </a:p>
      </dgm:t>
    </dgm:pt>
    <dgm:pt modelId="{C96D0091-5358-4B97-BCD4-4D37D9DFE2A2}" type="parTrans" cxnId="{F09DE9B6-581E-4B94-A644-5CB758709A8E}">
      <dgm:prSet/>
      <dgm:spPr/>
      <dgm:t>
        <a:bodyPr/>
        <a:lstStyle/>
        <a:p>
          <a:endParaRPr lang="en-US"/>
        </a:p>
      </dgm:t>
    </dgm:pt>
    <dgm:pt modelId="{30F777A7-A143-4E53-B2E5-57138BB92633}" type="sibTrans" cxnId="{F09DE9B6-581E-4B94-A644-5CB758709A8E}">
      <dgm:prSet/>
      <dgm:spPr/>
      <dgm:t>
        <a:bodyPr/>
        <a:lstStyle/>
        <a:p>
          <a:endParaRPr lang="en-US"/>
        </a:p>
      </dgm:t>
    </dgm:pt>
    <dgm:pt modelId="{0DEBFCCA-3362-48AB-BCED-037AE09405DD}">
      <dgm:prSet custT="1"/>
      <dgm:spPr/>
      <dgm:t>
        <a:bodyPr/>
        <a:lstStyle/>
        <a:p>
          <a:r>
            <a:rPr lang="ru-RU" sz="2000" b="0" i="0" dirty="0"/>
            <a:t>Подготовка к уроку, который мы будем проводить</a:t>
          </a:r>
          <a:endParaRPr lang="en-US" sz="2000" dirty="0"/>
        </a:p>
      </dgm:t>
    </dgm:pt>
    <dgm:pt modelId="{4E911AFA-E19A-4BDC-A75F-00BF5C90B9F7}" type="parTrans" cxnId="{EC17126D-B42F-4965-8D06-007195247D06}">
      <dgm:prSet/>
      <dgm:spPr/>
      <dgm:t>
        <a:bodyPr/>
        <a:lstStyle/>
        <a:p>
          <a:endParaRPr lang="en-US"/>
        </a:p>
      </dgm:t>
    </dgm:pt>
    <dgm:pt modelId="{0103F559-07F7-4470-BDAD-6EF741E3C912}" type="sibTrans" cxnId="{EC17126D-B42F-4965-8D06-007195247D06}">
      <dgm:prSet/>
      <dgm:spPr/>
      <dgm:t>
        <a:bodyPr/>
        <a:lstStyle/>
        <a:p>
          <a:endParaRPr lang="en-US"/>
        </a:p>
      </dgm:t>
    </dgm:pt>
    <dgm:pt modelId="{AAA5DDD9-647F-41D0-B9BD-CA2E363BD7D2}">
      <dgm:prSet custT="1"/>
      <dgm:spPr/>
      <dgm:t>
        <a:bodyPr/>
        <a:lstStyle/>
        <a:p>
          <a:r>
            <a:rPr lang="ru-RU" sz="2000"/>
            <a:t>Подготовка к защите проекта.</a:t>
          </a:r>
          <a:endParaRPr lang="en-US" sz="2000"/>
        </a:p>
      </dgm:t>
    </dgm:pt>
    <dgm:pt modelId="{9E36D93B-FCB1-4A3D-B53F-168A3BD7C527}" type="parTrans" cxnId="{C85182DE-7CB1-4010-90EA-D00DBCE1175F}">
      <dgm:prSet/>
      <dgm:spPr/>
      <dgm:t>
        <a:bodyPr/>
        <a:lstStyle/>
        <a:p>
          <a:endParaRPr lang="en-US"/>
        </a:p>
      </dgm:t>
    </dgm:pt>
    <dgm:pt modelId="{79ECC2E0-BB47-4403-82ED-B810F6A6A2EF}" type="sibTrans" cxnId="{C85182DE-7CB1-4010-90EA-D00DBCE1175F}">
      <dgm:prSet/>
      <dgm:spPr/>
      <dgm:t>
        <a:bodyPr/>
        <a:lstStyle/>
        <a:p>
          <a:endParaRPr lang="en-US"/>
        </a:p>
      </dgm:t>
    </dgm:pt>
    <dgm:pt modelId="{DF9FA671-6866-496B-BE0A-02F46C2A99A5}">
      <dgm:prSet custT="1"/>
      <dgm:spPr/>
      <dgm:t>
        <a:bodyPr/>
        <a:lstStyle/>
        <a:p>
          <a:r>
            <a:rPr lang="ru-RU" sz="2000" dirty="0"/>
            <a:t>Проведение урока</a:t>
          </a:r>
          <a:endParaRPr lang="en-US" sz="2000" dirty="0"/>
        </a:p>
      </dgm:t>
    </dgm:pt>
    <dgm:pt modelId="{DFB07037-78AE-405E-ADC2-24A6D3D419AB}" type="parTrans" cxnId="{0FB1BFAA-8C79-4F82-A709-51D8BA47B88F}">
      <dgm:prSet/>
      <dgm:spPr/>
      <dgm:t>
        <a:bodyPr/>
        <a:lstStyle/>
        <a:p>
          <a:endParaRPr lang="ru-RU"/>
        </a:p>
      </dgm:t>
    </dgm:pt>
    <dgm:pt modelId="{14131C42-FEA7-416F-8AD6-06799368964E}" type="sibTrans" cxnId="{0FB1BFAA-8C79-4F82-A709-51D8BA47B88F}">
      <dgm:prSet/>
      <dgm:spPr/>
      <dgm:t>
        <a:bodyPr/>
        <a:lstStyle/>
        <a:p>
          <a:endParaRPr lang="ru-RU"/>
        </a:p>
      </dgm:t>
    </dgm:pt>
    <dgm:pt modelId="{4979F820-CD4C-496B-AC58-37F4DFF60527}" type="pres">
      <dgm:prSet presAssocID="{F00C83B0-279B-42A3-A117-707AB47CA53F}" presName="diagram" presStyleCnt="0">
        <dgm:presLayoutVars>
          <dgm:dir/>
          <dgm:resizeHandles val="exact"/>
        </dgm:presLayoutVars>
      </dgm:prSet>
      <dgm:spPr/>
    </dgm:pt>
    <dgm:pt modelId="{CE8F9EE1-F0A6-44CB-A764-6250BC83B90D}" type="pres">
      <dgm:prSet presAssocID="{1A6BF4E9-22F0-4D6B-B2FD-D49D862F7524}" presName="node" presStyleLbl="node1" presStyleIdx="0" presStyleCnt="11">
        <dgm:presLayoutVars>
          <dgm:bulletEnabled val="1"/>
        </dgm:presLayoutVars>
      </dgm:prSet>
      <dgm:spPr/>
    </dgm:pt>
    <dgm:pt modelId="{A9C63F8C-D349-41FD-B5A1-38F54941D955}" type="pres">
      <dgm:prSet presAssocID="{0A03BF8D-CEDF-4AE7-A6FA-CD302877C5AB}" presName="sibTrans" presStyleCnt="0"/>
      <dgm:spPr/>
    </dgm:pt>
    <dgm:pt modelId="{D6674652-2CB2-4D5F-86D3-3F74D345F1FC}" type="pres">
      <dgm:prSet presAssocID="{6465B261-9F5B-440A-8E8E-92F6E9E45DF8}" presName="node" presStyleLbl="node1" presStyleIdx="1" presStyleCnt="11">
        <dgm:presLayoutVars>
          <dgm:bulletEnabled val="1"/>
        </dgm:presLayoutVars>
      </dgm:prSet>
      <dgm:spPr/>
    </dgm:pt>
    <dgm:pt modelId="{C4EA0982-A521-4126-A530-31B4EBE9EC34}" type="pres">
      <dgm:prSet presAssocID="{B836D19F-3A35-4F8D-848E-16FBC4274002}" presName="sibTrans" presStyleCnt="0"/>
      <dgm:spPr/>
    </dgm:pt>
    <dgm:pt modelId="{59E52A98-7773-4734-BC0A-CAD84FCF3F88}" type="pres">
      <dgm:prSet presAssocID="{5C430F31-40BF-4348-9349-2298C44BEAAC}" presName="node" presStyleLbl="node1" presStyleIdx="2" presStyleCnt="11">
        <dgm:presLayoutVars>
          <dgm:bulletEnabled val="1"/>
        </dgm:presLayoutVars>
      </dgm:prSet>
      <dgm:spPr/>
    </dgm:pt>
    <dgm:pt modelId="{E7CFDA29-6C96-409F-B20E-C5CF2A286672}" type="pres">
      <dgm:prSet presAssocID="{A7B082FC-548F-4A2D-87E9-33C7AC486AEE}" presName="sibTrans" presStyleCnt="0"/>
      <dgm:spPr/>
    </dgm:pt>
    <dgm:pt modelId="{5ACD9FC4-22D2-401E-BDC5-7E01B670FE6F}" type="pres">
      <dgm:prSet presAssocID="{5DF84FFD-A622-4062-B7B0-DCB53A16284A}" presName="node" presStyleLbl="node1" presStyleIdx="3" presStyleCnt="11" custLinFactNeighborY="-8059">
        <dgm:presLayoutVars>
          <dgm:bulletEnabled val="1"/>
        </dgm:presLayoutVars>
      </dgm:prSet>
      <dgm:spPr/>
    </dgm:pt>
    <dgm:pt modelId="{9AD9AA3C-73B0-4627-A802-0E2FCEC75C5C}" type="pres">
      <dgm:prSet presAssocID="{CA3B7941-6FCD-42E9-A62B-308941453BBD}" presName="sibTrans" presStyleCnt="0"/>
      <dgm:spPr/>
    </dgm:pt>
    <dgm:pt modelId="{95A5A8A8-B12C-44D3-8998-808D542BDC88}" type="pres">
      <dgm:prSet presAssocID="{61F6F77A-72C1-451D-A374-03CF0038E093}" presName="node" presStyleLbl="node1" presStyleIdx="4" presStyleCnt="11" custLinFactNeighborY="-8059">
        <dgm:presLayoutVars>
          <dgm:bulletEnabled val="1"/>
        </dgm:presLayoutVars>
      </dgm:prSet>
      <dgm:spPr/>
    </dgm:pt>
    <dgm:pt modelId="{9453FD11-33CF-4572-A1F7-66877D0E43DA}" type="pres">
      <dgm:prSet presAssocID="{B29B0797-8905-4244-87EE-DD08ABB801C9}" presName="sibTrans" presStyleCnt="0"/>
      <dgm:spPr/>
    </dgm:pt>
    <dgm:pt modelId="{FDE6FC11-6E16-4234-BCA6-75144A0ED022}" type="pres">
      <dgm:prSet presAssocID="{A3D4E11F-752F-4FD6-A9AE-F3F8B069357C}" presName="node" presStyleLbl="node1" presStyleIdx="5" presStyleCnt="11" custScaleY="115550" custLinFactNeighborX="-516" custLinFactNeighborY="-6882">
        <dgm:presLayoutVars>
          <dgm:bulletEnabled val="1"/>
        </dgm:presLayoutVars>
      </dgm:prSet>
      <dgm:spPr/>
    </dgm:pt>
    <dgm:pt modelId="{5540FDE9-636E-4EA9-BF8C-0D07861703DA}" type="pres">
      <dgm:prSet presAssocID="{C49FB751-FCCE-4221-B8D5-76EB7E82E79C}" presName="sibTrans" presStyleCnt="0"/>
      <dgm:spPr/>
    </dgm:pt>
    <dgm:pt modelId="{296B6FC6-A380-4772-9334-16E74948DCF0}" type="pres">
      <dgm:prSet presAssocID="{7FBC8687-167B-48F9-BCD1-21959AC03D74}" presName="node" presStyleLbl="node1" presStyleIdx="6" presStyleCnt="11" custAng="0" custScaleY="116387" custLinFactNeighborX="0" custLinFactNeighborY="-8602">
        <dgm:presLayoutVars>
          <dgm:bulletEnabled val="1"/>
        </dgm:presLayoutVars>
      </dgm:prSet>
      <dgm:spPr/>
    </dgm:pt>
    <dgm:pt modelId="{23649463-5642-4EA4-A0E9-FE2A65BA9908}" type="pres">
      <dgm:prSet presAssocID="{A59F1D29-EEED-4D50-BE26-FCD95A3CEB08}" presName="sibTrans" presStyleCnt="0"/>
      <dgm:spPr/>
    </dgm:pt>
    <dgm:pt modelId="{00776333-6E38-4431-A875-F89F2A4C72EE}" type="pres">
      <dgm:prSet presAssocID="{0588315C-A787-4212-A8B4-74AB04131C20}" presName="node" presStyleLbl="node1" presStyleIdx="7" presStyleCnt="11" custScaleY="117382" custLinFactNeighborY="-8059">
        <dgm:presLayoutVars>
          <dgm:bulletEnabled val="1"/>
        </dgm:presLayoutVars>
      </dgm:prSet>
      <dgm:spPr/>
    </dgm:pt>
    <dgm:pt modelId="{866F2DD4-D7FD-462A-B8F9-29C1AF8AA8C0}" type="pres">
      <dgm:prSet presAssocID="{30F777A7-A143-4E53-B2E5-57138BB92633}" presName="sibTrans" presStyleCnt="0"/>
      <dgm:spPr/>
    </dgm:pt>
    <dgm:pt modelId="{DB02FB1C-B0F0-4F0B-90A5-78D1397ADC3F}" type="pres">
      <dgm:prSet presAssocID="{0DEBFCCA-3362-48AB-BCED-037AE09405DD}" presName="node" presStyleLbl="node1" presStyleIdx="8" presStyleCnt="11" custScaleY="114560" custLinFactNeighborY="-8059">
        <dgm:presLayoutVars>
          <dgm:bulletEnabled val="1"/>
        </dgm:presLayoutVars>
      </dgm:prSet>
      <dgm:spPr/>
    </dgm:pt>
    <dgm:pt modelId="{84AA05F7-92C9-4356-98BF-31982429CA0D}" type="pres">
      <dgm:prSet presAssocID="{0103F559-07F7-4470-BDAD-6EF741E3C912}" presName="sibTrans" presStyleCnt="0"/>
      <dgm:spPr/>
    </dgm:pt>
    <dgm:pt modelId="{E441534A-60B5-4214-A30F-616FC9139176}" type="pres">
      <dgm:prSet presAssocID="{DF9FA671-6866-496B-BE0A-02F46C2A99A5}" presName="node" presStyleLbl="node1" presStyleIdx="9" presStyleCnt="11" custScaleY="113195" custLinFactNeighborY="-8059">
        <dgm:presLayoutVars>
          <dgm:bulletEnabled val="1"/>
        </dgm:presLayoutVars>
      </dgm:prSet>
      <dgm:spPr/>
    </dgm:pt>
    <dgm:pt modelId="{D7E4A82F-A63B-4671-A87E-752EF1AFC7A0}" type="pres">
      <dgm:prSet presAssocID="{14131C42-FEA7-416F-8AD6-06799368964E}" presName="sibTrans" presStyleCnt="0"/>
      <dgm:spPr/>
    </dgm:pt>
    <dgm:pt modelId="{D491D915-985A-4108-B329-D3EFAE895B2E}" type="pres">
      <dgm:prSet presAssocID="{AAA5DDD9-647F-41D0-B9BD-CA2E363BD7D2}" presName="node" presStyleLbl="node1" presStyleIdx="10" presStyleCnt="11" custLinFactNeighborY="-8059">
        <dgm:presLayoutVars>
          <dgm:bulletEnabled val="1"/>
        </dgm:presLayoutVars>
      </dgm:prSet>
      <dgm:spPr/>
    </dgm:pt>
  </dgm:ptLst>
  <dgm:cxnLst>
    <dgm:cxn modelId="{2152F413-FF98-47C0-B339-16F125437C84}" srcId="{F00C83B0-279B-42A3-A117-707AB47CA53F}" destId="{5C430F31-40BF-4348-9349-2298C44BEAAC}" srcOrd="2" destOrd="0" parTransId="{BF1BEC09-68BA-4424-9A2D-F6DC0634DDEF}" sibTransId="{A7B082FC-548F-4A2D-87E9-33C7AC486AEE}"/>
    <dgm:cxn modelId="{A2011E31-B029-49F7-A067-1CB27258D8A5}" type="presOf" srcId="{0588315C-A787-4212-A8B4-74AB04131C20}" destId="{00776333-6E38-4431-A875-F89F2A4C72EE}" srcOrd="0" destOrd="0" presId="urn:microsoft.com/office/officeart/2005/8/layout/default#1"/>
    <dgm:cxn modelId="{C2FD7239-F0E4-4D61-A136-9FCB1F58E4C7}" type="presOf" srcId="{1A6BF4E9-22F0-4D6B-B2FD-D49D862F7524}" destId="{CE8F9EE1-F0A6-44CB-A764-6250BC83B90D}" srcOrd="0" destOrd="0" presId="urn:microsoft.com/office/officeart/2005/8/layout/default#1"/>
    <dgm:cxn modelId="{B03FAC60-5D05-47CE-AF67-1395B9292CFC}" type="presOf" srcId="{0DEBFCCA-3362-48AB-BCED-037AE09405DD}" destId="{DB02FB1C-B0F0-4F0B-90A5-78D1397ADC3F}" srcOrd="0" destOrd="0" presId="urn:microsoft.com/office/officeart/2005/8/layout/default#1"/>
    <dgm:cxn modelId="{59720467-2661-438A-97F8-2E08086CF3C4}" srcId="{F00C83B0-279B-42A3-A117-707AB47CA53F}" destId="{6465B261-9F5B-440A-8E8E-92F6E9E45DF8}" srcOrd="1" destOrd="0" parTransId="{9D429D0E-B315-4D1F-B8C5-4542CEF742FF}" sibTransId="{B836D19F-3A35-4F8D-848E-16FBC4274002}"/>
    <dgm:cxn modelId="{EC17126D-B42F-4965-8D06-007195247D06}" srcId="{F00C83B0-279B-42A3-A117-707AB47CA53F}" destId="{0DEBFCCA-3362-48AB-BCED-037AE09405DD}" srcOrd="8" destOrd="0" parTransId="{4E911AFA-E19A-4BDC-A75F-00BF5C90B9F7}" sibTransId="{0103F559-07F7-4470-BDAD-6EF741E3C912}"/>
    <dgm:cxn modelId="{E18AC772-9CDF-4AC0-9271-5DA6446A54F3}" type="presOf" srcId="{F00C83B0-279B-42A3-A117-707AB47CA53F}" destId="{4979F820-CD4C-496B-AC58-37F4DFF60527}" srcOrd="0" destOrd="0" presId="urn:microsoft.com/office/officeart/2005/8/layout/default#1"/>
    <dgm:cxn modelId="{091D3877-4303-41B7-A0AD-7EE3EA6920AB}" srcId="{F00C83B0-279B-42A3-A117-707AB47CA53F}" destId="{7FBC8687-167B-48F9-BCD1-21959AC03D74}" srcOrd="6" destOrd="0" parTransId="{4783D39B-0933-4716-A0CA-667C0F45BC0F}" sibTransId="{A59F1D29-EEED-4D50-BE26-FCD95A3CEB08}"/>
    <dgm:cxn modelId="{84E23877-A286-4819-8C7A-FA74A73B6C8D}" type="presOf" srcId="{6465B261-9F5B-440A-8E8E-92F6E9E45DF8}" destId="{D6674652-2CB2-4D5F-86D3-3F74D345F1FC}" srcOrd="0" destOrd="0" presId="urn:microsoft.com/office/officeart/2005/8/layout/default#1"/>
    <dgm:cxn modelId="{ECC84C7F-634D-4172-92DB-8535BD26C250}" type="presOf" srcId="{5DF84FFD-A622-4062-B7B0-DCB53A16284A}" destId="{5ACD9FC4-22D2-401E-BDC5-7E01B670FE6F}" srcOrd="0" destOrd="0" presId="urn:microsoft.com/office/officeart/2005/8/layout/default#1"/>
    <dgm:cxn modelId="{1863A08D-31F6-48A3-9BAA-5966E8FB833B}" type="presOf" srcId="{7FBC8687-167B-48F9-BCD1-21959AC03D74}" destId="{296B6FC6-A380-4772-9334-16E74948DCF0}" srcOrd="0" destOrd="0" presId="urn:microsoft.com/office/officeart/2005/8/layout/default#1"/>
    <dgm:cxn modelId="{BE09BC8E-DCD1-4F74-BE0D-256C89C9C488}" srcId="{F00C83B0-279B-42A3-A117-707AB47CA53F}" destId="{5DF84FFD-A622-4062-B7B0-DCB53A16284A}" srcOrd="3" destOrd="0" parTransId="{06EFFD4D-624B-4D58-A623-594C08FBB478}" sibTransId="{CA3B7941-6FCD-42E9-A62B-308941453BBD}"/>
    <dgm:cxn modelId="{B9573F92-A0F1-4269-8C09-2DDF0713BB30}" type="presOf" srcId="{DF9FA671-6866-496B-BE0A-02F46C2A99A5}" destId="{E441534A-60B5-4214-A30F-616FC9139176}" srcOrd="0" destOrd="0" presId="urn:microsoft.com/office/officeart/2005/8/layout/default#1"/>
    <dgm:cxn modelId="{0FB1BFAA-8C79-4F82-A709-51D8BA47B88F}" srcId="{F00C83B0-279B-42A3-A117-707AB47CA53F}" destId="{DF9FA671-6866-496B-BE0A-02F46C2A99A5}" srcOrd="9" destOrd="0" parTransId="{DFB07037-78AE-405E-ADC2-24A6D3D419AB}" sibTransId="{14131C42-FEA7-416F-8AD6-06799368964E}"/>
    <dgm:cxn modelId="{047096AC-CDBA-4B0B-95E1-6639710E1FF7}" srcId="{F00C83B0-279B-42A3-A117-707AB47CA53F}" destId="{1A6BF4E9-22F0-4D6B-B2FD-D49D862F7524}" srcOrd="0" destOrd="0" parTransId="{5AEAE4F8-143E-4A35-9D53-CDA5060E0221}" sibTransId="{0A03BF8D-CEDF-4AE7-A6FA-CD302877C5AB}"/>
    <dgm:cxn modelId="{E2CC31B1-C9EA-455F-B90C-097108BF68D4}" srcId="{F00C83B0-279B-42A3-A117-707AB47CA53F}" destId="{A3D4E11F-752F-4FD6-A9AE-F3F8B069357C}" srcOrd="5" destOrd="0" parTransId="{5F9EF64E-A16C-44B2-9CDB-06D79B94ECDF}" sibTransId="{C49FB751-FCCE-4221-B8D5-76EB7E82E79C}"/>
    <dgm:cxn modelId="{F09DE9B6-581E-4B94-A644-5CB758709A8E}" srcId="{F00C83B0-279B-42A3-A117-707AB47CA53F}" destId="{0588315C-A787-4212-A8B4-74AB04131C20}" srcOrd="7" destOrd="0" parTransId="{C96D0091-5358-4B97-BCD4-4D37D9DFE2A2}" sibTransId="{30F777A7-A143-4E53-B2E5-57138BB92633}"/>
    <dgm:cxn modelId="{2D1D6DC2-A8F7-4A59-B08D-7EF98F3B4EB1}" type="presOf" srcId="{AAA5DDD9-647F-41D0-B9BD-CA2E363BD7D2}" destId="{D491D915-985A-4108-B329-D3EFAE895B2E}" srcOrd="0" destOrd="0" presId="urn:microsoft.com/office/officeart/2005/8/layout/default#1"/>
    <dgm:cxn modelId="{984E87C9-087E-4A38-B69C-6259E00E932C}" type="presOf" srcId="{5C430F31-40BF-4348-9349-2298C44BEAAC}" destId="{59E52A98-7773-4734-BC0A-CAD84FCF3F88}" srcOrd="0" destOrd="0" presId="urn:microsoft.com/office/officeart/2005/8/layout/default#1"/>
    <dgm:cxn modelId="{092F6CCB-0B41-4891-A85A-B357AD545D32}" srcId="{F00C83B0-279B-42A3-A117-707AB47CA53F}" destId="{61F6F77A-72C1-451D-A374-03CF0038E093}" srcOrd="4" destOrd="0" parTransId="{81CCDD66-7007-4031-B281-B27FAA67FB37}" sibTransId="{B29B0797-8905-4244-87EE-DD08ABB801C9}"/>
    <dgm:cxn modelId="{0255B0D3-33FC-4834-995A-C8F0D40DA7CA}" type="presOf" srcId="{61F6F77A-72C1-451D-A374-03CF0038E093}" destId="{95A5A8A8-B12C-44D3-8998-808D542BDC88}" srcOrd="0" destOrd="0" presId="urn:microsoft.com/office/officeart/2005/8/layout/default#1"/>
    <dgm:cxn modelId="{C85182DE-7CB1-4010-90EA-D00DBCE1175F}" srcId="{F00C83B0-279B-42A3-A117-707AB47CA53F}" destId="{AAA5DDD9-647F-41D0-B9BD-CA2E363BD7D2}" srcOrd="10" destOrd="0" parTransId="{9E36D93B-FCB1-4A3D-B53F-168A3BD7C527}" sibTransId="{79ECC2E0-BB47-4403-82ED-B810F6A6A2EF}"/>
    <dgm:cxn modelId="{390F46E8-BF28-4C9B-BD1F-C1B9FC92CFA8}" type="presOf" srcId="{A3D4E11F-752F-4FD6-A9AE-F3F8B069357C}" destId="{FDE6FC11-6E16-4234-BCA6-75144A0ED022}" srcOrd="0" destOrd="0" presId="urn:microsoft.com/office/officeart/2005/8/layout/default#1"/>
    <dgm:cxn modelId="{2AD09875-C18B-4D9F-9F1F-39F37CB1027C}" type="presParOf" srcId="{4979F820-CD4C-496B-AC58-37F4DFF60527}" destId="{CE8F9EE1-F0A6-44CB-A764-6250BC83B90D}" srcOrd="0" destOrd="0" presId="urn:microsoft.com/office/officeart/2005/8/layout/default#1"/>
    <dgm:cxn modelId="{993437D3-20EB-44CB-990A-E9BEA052D512}" type="presParOf" srcId="{4979F820-CD4C-496B-AC58-37F4DFF60527}" destId="{A9C63F8C-D349-41FD-B5A1-38F54941D955}" srcOrd="1" destOrd="0" presId="urn:microsoft.com/office/officeart/2005/8/layout/default#1"/>
    <dgm:cxn modelId="{F9AB0A1C-0989-4347-B096-37C86494DB85}" type="presParOf" srcId="{4979F820-CD4C-496B-AC58-37F4DFF60527}" destId="{D6674652-2CB2-4D5F-86D3-3F74D345F1FC}" srcOrd="2" destOrd="0" presId="urn:microsoft.com/office/officeart/2005/8/layout/default#1"/>
    <dgm:cxn modelId="{3752D7A8-9DDC-49E9-AC59-A97020BDD3BB}" type="presParOf" srcId="{4979F820-CD4C-496B-AC58-37F4DFF60527}" destId="{C4EA0982-A521-4126-A530-31B4EBE9EC34}" srcOrd="3" destOrd="0" presId="urn:microsoft.com/office/officeart/2005/8/layout/default#1"/>
    <dgm:cxn modelId="{55AC3572-BD26-408A-BD1C-4D9DB6F3E93F}" type="presParOf" srcId="{4979F820-CD4C-496B-AC58-37F4DFF60527}" destId="{59E52A98-7773-4734-BC0A-CAD84FCF3F88}" srcOrd="4" destOrd="0" presId="urn:microsoft.com/office/officeart/2005/8/layout/default#1"/>
    <dgm:cxn modelId="{D1C43187-1592-47F1-B972-F0763EAB3D61}" type="presParOf" srcId="{4979F820-CD4C-496B-AC58-37F4DFF60527}" destId="{E7CFDA29-6C96-409F-B20E-C5CF2A286672}" srcOrd="5" destOrd="0" presId="urn:microsoft.com/office/officeart/2005/8/layout/default#1"/>
    <dgm:cxn modelId="{8F904BB7-F379-4287-92BE-51D074217683}" type="presParOf" srcId="{4979F820-CD4C-496B-AC58-37F4DFF60527}" destId="{5ACD9FC4-22D2-401E-BDC5-7E01B670FE6F}" srcOrd="6" destOrd="0" presId="urn:microsoft.com/office/officeart/2005/8/layout/default#1"/>
    <dgm:cxn modelId="{F6A9411F-CB41-48DB-9846-83755D866654}" type="presParOf" srcId="{4979F820-CD4C-496B-AC58-37F4DFF60527}" destId="{9AD9AA3C-73B0-4627-A802-0E2FCEC75C5C}" srcOrd="7" destOrd="0" presId="urn:microsoft.com/office/officeart/2005/8/layout/default#1"/>
    <dgm:cxn modelId="{39CA7EDF-44C9-492B-A73D-B3353C2812AF}" type="presParOf" srcId="{4979F820-CD4C-496B-AC58-37F4DFF60527}" destId="{95A5A8A8-B12C-44D3-8998-808D542BDC88}" srcOrd="8" destOrd="0" presId="urn:microsoft.com/office/officeart/2005/8/layout/default#1"/>
    <dgm:cxn modelId="{F78D6418-3410-4D7F-BBDB-DC28487B1EC5}" type="presParOf" srcId="{4979F820-CD4C-496B-AC58-37F4DFF60527}" destId="{9453FD11-33CF-4572-A1F7-66877D0E43DA}" srcOrd="9" destOrd="0" presId="urn:microsoft.com/office/officeart/2005/8/layout/default#1"/>
    <dgm:cxn modelId="{8E59F69B-0FC7-45F4-94FD-6040DCF53BBE}" type="presParOf" srcId="{4979F820-CD4C-496B-AC58-37F4DFF60527}" destId="{FDE6FC11-6E16-4234-BCA6-75144A0ED022}" srcOrd="10" destOrd="0" presId="urn:microsoft.com/office/officeart/2005/8/layout/default#1"/>
    <dgm:cxn modelId="{6A4A60A0-13B3-4D1D-86E1-B22BD598B2A7}" type="presParOf" srcId="{4979F820-CD4C-496B-AC58-37F4DFF60527}" destId="{5540FDE9-636E-4EA9-BF8C-0D07861703DA}" srcOrd="11" destOrd="0" presId="urn:microsoft.com/office/officeart/2005/8/layout/default#1"/>
    <dgm:cxn modelId="{B08AB37E-3EC5-4791-AD52-04CCE756C663}" type="presParOf" srcId="{4979F820-CD4C-496B-AC58-37F4DFF60527}" destId="{296B6FC6-A380-4772-9334-16E74948DCF0}" srcOrd="12" destOrd="0" presId="urn:microsoft.com/office/officeart/2005/8/layout/default#1"/>
    <dgm:cxn modelId="{6A538474-A767-489E-9478-78220F9030E0}" type="presParOf" srcId="{4979F820-CD4C-496B-AC58-37F4DFF60527}" destId="{23649463-5642-4EA4-A0E9-FE2A65BA9908}" srcOrd="13" destOrd="0" presId="urn:microsoft.com/office/officeart/2005/8/layout/default#1"/>
    <dgm:cxn modelId="{1F2538F1-6B30-4F8F-88B5-E25ACAF52D43}" type="presParOf" srcId="{4979F820-CD4C-496B-AC58-37F4DFF60527}" destId="{00776333-6E38-4431-A875-F89F2A4C72EE}" srcOrd="14" destOrd="0" presId="urn:microsoft.com/office/officeart/2005/8/layout/default#1"/>
    <dgm:cxn modelId="{65F590D2-DD20-4579-8E77-09FDEA9C7C0A}" type="presParOf" srcId="{4979F820-CD4C-496B-AC58-37F4DFF60527}" destId="{866F2DD4-D7FD-462A-B8F9-29C1AF8AA8C0}" srcOrd="15" destOrd="0" presId="urn:microsoft.com/office/officeart/2005/8/layout/default#1"/>
    <dgm:cxn modelId="{74353C26-0D23-4345-B976-FDD9FF216963}" type="presParOf" srcId="{4979F820-CD4C-496B-AC58-37F4DFF60527}" destId="{DB02FB1C-B0F0-4F0B-90A5-78D1397ADC3F}" srcOrd="16" destOrd="0" presId="urn:microsoft.com/office/officeart/2005/8/layout/default#1"/>
    <dgm:cxn modelId="{F775B72A-065B-43FC-BF50-BA426E215925}" type="presParOf" srcId="{4979F820-CD4C-496B-AC58-37F4DFF60527}" destId="{84AA05F7-92C9-4356-98BF-31982429CA0D}" srcOrd="17" destOrd="0" presId="urn:microsoft.com/office/officeart/2005/8/layout/default#1"/>
    <dgm:cxn modelId="{46E86F5B-9EBF-4736-A4B4-E7E45604A316}" type="presParOf" srcId="{4979F820-CD4C-496B-AC58-37F4DFF60527}" destId="{E441534A-60B5-4214-A30F-616FC9139176}" srcOrd="18" destOrd="0" presId="urn:microsoft.com/office/officeart/2005/8/layout/default#1"/>
    <dgm:cxn modelId="{58D440AF-B6ED-4E9B-8B2C-87E0CC0BA555}" type="presParOf" srcId="{4979F820-CD4C-496B-AC58-37F4DFF60527}" destId="{D7E4A82F-A63B-4671-A87E-752EF1AFC7A0}" srcOrd="19" destOrd="0" presId="urn:microsoft.com/office/officeart/2005/8/layout/default#1"/>
    <dgm:cxn modelId="{CB43E23B-5A4B-43AF-9BE1-F54A98AA8335}" type="presParOf" srcId="{4979F820-CD4C-496B-AC58-37F4DFF60527}" destId="{D491D915-985A-4108-B329-D3EFAE895B2E}" srcOrd="2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F9EE1-F0A6-44CB-A764-6250BC83B90D}">
      <dsp:nvSpPr>
        <dsp:cNvPr id="0" name=""/>
        <dsp:cNvSpPr/>
      </dsp:nvSpPr>
      <dsp:spPr>
        <a:xfrm>
          <a:off x="177981" y="1517"/>
          <a:ext cx="2060098" cy="12360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Определить тему проекта</a:t>
          </a:r>
          <a:endParaRPr lang="en-US" sz="2000" kern="1200" dirty="0"/>
        </a:p>
      </dsp:txBody>
      <dsp:txXfrm>
        <a:off x="177981" y="1517"/>
        <a:ext cx="2060098" cy="1236058"/>
      </dsp:txXfrm>
    </dsp:sp>
    <dsp:sp modelId="{D6674652-2CB2-4D5F-86D3-3F74D345F1FC}">
      <dsp:nvSpPr>
        <dsp:cNvPr id="0" name=""/>
        <dsp:cNvSpPr/>
      </dsp:nvSpPr>
      <dsp:spPr>
        <a:xfrm>
          <a:off x="2444089" y="1517"/>
          <a:ext cx="2060098" cy="1236058"/>
        </a:xfrm>
        <a:prstGeom prst="rect">
          <a:avLst/>
        </a:prstGeom>
        <a:gradFill rotWithShape="0">
          <a:gsLst>
            <a:gs pos="0">
              <a:schemeClr val="accent5">
                <a:hueOff val="170617"/>
                <a:satOff val="-178"/>
                <a:lumOff val="216"/>
                <a:alphaOff val="0"/>
                <a:tint val="96000"/>
                <a:lumMod val="104000"/>
              </a:schemeClr>
            </a:gs>
            <a:gs pos="100000">
              <a:schemeClr val="accent5">
                <a:hueOff val="170617"/>
                <a:satOff val="-178"/>
                <a:lumOff val="21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Сформулировать проблему.</a:t>
          </a:r>
          <a:endParaRPr lang="en-US" sz="2000" kern="1200" dirty="0"/>
        </a:p>
      </dsp:txBody>
      <dsp:txXfrm>
        <a:off x="2444089" y="1517"/>
        <a:ext cx="2060098" cy="1236058"/>
      </dsp:txXfrm>
    </dsp:sp>
    <dsp:sp modelId="{59E52A98-7773-4734-BC0A-CAD84FCF3F88}">
      <dsp:nvSpPr>
        <dsp:cNvPr id="0" name=""/>
        <dsp:cNvSpPr/>
      </dsp:nvSpPr>
      <dsp:spPr>
        <a:xfrm>
          <a:off x="4710197" y="1517"/>
          <a:ext cx="2060098" cy="1236058"/>
        </a:xfrm>
        <a:prstGeom prst="rect">
          <a:avLst/>
        </a:prstGeom>
        <a:gradFill rotWithShape="0">
          <a:gsLst>
            <a:gs pos="0">
              <a:schemeClr val="accent5">
                <a:hueOff val="341233"/>
                <a:satOff val="-355"/>
                <a:lumOff val="431"/>
                <a:alphaOff val="0"/>
                <a:tint val="96000"/>
                <a:lumMod val="104000"/>
              </a:schemeClr>
            </a:gs>
            <a:gs pos="100000">
              <a:schemeClr val="accent5">
                <a:hueOff val="341233"/>
                <a:satOff val="-355"/>
                <a:lumOff val="43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Выбрать консультанта проекта.</a:t>
          </a:r>
          <a:endParaRPr lang="en-US" sz="2000" kern="1200" dirty="0"/>
        </a:p>
      </dsp:txBody>
      <dsp:txXfrm>
        <a:off x="4710197" y="1517"/>
        <a:ext cx="2060098" cy="1236058"/>
      </dsp:txXfrm>
    </dsp:sp>
    <dsp:sp modelId="{5ACD9FC4-22D2-401E-BDC5-7E01B670FE6F}">
      <dsp:nvSpPr>
        <dsp:cNvPr id="0" name=""/>
        <dsp:cNvSpPr/>
      </dsp:nvSpPr>
      <dsp:spPr>
        <a:xfrm>
          <a:off x="6976305" y="0"/>
          <a:ext cx="2060098" cy="1236058"/>
        </a:xfrm>
        <a:prstGeom prst="rect">
          <a:avLst/>
        </a:prstGeom>
        <a:gradFill rotWithShape="0">
          <a:gsLst>
            <a:gs pos="0">
              <a:schemeClr val="accent5">
                <a:hueOff val="511850"/>
                <a:satOff val="-533"/>
                <a:lumOff val="647"/>
                <a:alphaOff val="0"/>
                <a:tint val="96000"/>
                <a:lumMod val="104000"/>
              </a:schemeClr>
            </a:gs>
            <a:gs pos="100000">
              <a:schemeClr val="accent5">
                <a:hueOff val="511850"/>
                <a:satOff val="-533"/>
                <a:lumOff val="64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Сформулировать цели и задачи.</a:t>
          </a:r>
          <a:endParaRPr lang="en-US" sz="2000" kern="1200" dirty="0"/>
        </a:p>
      </dsp:txBody>
      <dsp:txXfrm>
        <a:off x="6976305" y="0"/>
        <a:ext cx="2060098" cy="1236058"/>
      </dsp:txXfrm>
    </dsp:sp>
    <dsp:sp modelId="{95A5A8A8-B12C-44D3-8998-808D542BDC88}">
      <dsp:nvSpPr>
        <dsp:cNvPr id="0" name=""/>
        <dsp:cNvSpPr/>
      </dsp:nvSpPr>
      <dsp:spPr>
        <a:xfrm>
          <a:off x="9242413" y="0"/>
          <a:ext cx="2060098" cy="1236058"/>
        </a:xfrm>
        <a:prstGeom prst="rect">
          <a:avLst/>
        </a:prstGeom>
        <a:gradFill rotWithShape="0">
          <a:gsLst>
            <a:gs pos="0">
              <a:schemeClr val="accent5">
                <a:hueOff val="682466"/>
                <a:satOff val="-711"/>
                <a:lumOff val="862"/>
                <a:alphaOff val="0"/>
                <a:tint val="96000"/>
                <a:lumMod val="104000"/>
              </a:schemeClr>
            </a:gs>
            <a:gs pos="100000">
              <a:schemeClr val="accent5">
                <a:hueOff val="682466"/>
                <a:satOff val="-711"/>
                <a:lumOff val="86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Сбор информации и создание текста.</a:t>
          </a:r>
          <a:endParaRPr lang="en-US" sz="2000" kern="1200" dirty="0"/>
        </a:p>
      </dsp:txBody>
      <dsp:txXfrm>
        <a:off x="9242413" y="0"/>
        <a:ext cx="2060098" cy="1236058"/>
      </dsp:txXfrm>
    </dsp:sp>
    <dsp:sp modelId="{FDE6FC11-6E16-4234-BCA6-75144A0ED022}">
      <dsp:nvSpPr>
        <dsp:cNvPr id="0" name=""/>
        <dsp:cNvSpPr/>
      </dsp:nvSpPr>
      <dsp:spPr>
        <a:xfrm>
          <a:off x="167351" y="1369843"/>
          <a:ext cx="2060098" cy="1428266"/>
        </a:xfrm>
        <a:prstGeom prst="rect">
          <a:avLst/>
        </a:prstGeom>
        <a:gradFill rotWithShape="0">
          <a:gsLst>
            <a:gs pos="0">
              <a:schemeClr val="accent5">
                <a:hueOff val="853083"/>
                <a:satOff val="-888"/>
                <a:lumOff val="1077"/>
                <a:alphaOff val="0"/>
                <a:tint val="96000"/>
                <a:lumMod val="104000"/>
              </a:schemeClr>
            </a:gs>
            <a:gs pos="100000">
              <a:schemeClr val="accent5">
                <a:hueOff val="853083"/>
                <a:satOff val="-888"/>
                <a:lumOff val="107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Анализ собранной информации.</a:t>
          </a:r>
          <a:endParaRPr lang="en-US" sz="2000" kern="1200" dirty="0"/>
        </a:p>
      </dsp:txBody>
      <dsp:txXfrm>
        <a:off x="167351" y="1369843"/>
        <a:ext cx="2060098" cy="1428266"/>
      </dsp:txXfrm>
    </dsp:sp>
    <dsp:sp modelId="{296B6FC6-A380-4772-9334-16E74948DCF0}">
      <dsp:nvSpPr>
        <dsp:cNvPr id="0" name=""/>
        <dsp:cNvSpPr/>
      </dsp:nvSpPr>
      <dsp:spPr>
        <a:xfrm>
          <a:off x="2444089" y="1343410"/>
          <a:ext cx="2060098" cy="1438611"/>
        </a:xfrm>
        <a:prstGeom prst="rect">
          <a:avLst/>
        </a:prstGeom>
        <a:gradFill rotWithShape="0">
          <a:gsLst>
            <a:gs pos="0">
              <a:schemeClr val="accent5">
                <a:hueOff val="1023700"/>
                <a:satOff val="-1066"/>
                <a:lumOff val="1293"/>
                <a:alphaOff val="0"/>
                <a:tint val="96000"/>
                <a:lumMod val="104000"/>
              </a:schemeClr>
            </a:gs>
            <a:gs pos="100000">
              <a:schemeClr val="accent5">
                <a:hueOff val="1023700"/>
                <a:satOff val="-1066"/>
                <a:lumOff val="129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Создание анкеты для проверки знаний у учеников.</a:t>
          </a:r>
          <a:endParaRPr lang="en-US" sz="2000" kern="1200" dirty="0"/>
        </a:p>
      </dsp:txBody>
      <dsp:txXfrm>
        <a:off x="2444089" y="1343410"/>
        <a:ext cx="2060098" cy="1438611"/>
      </dsp:txXfrm>
    </dsp:sp>
    <dsp:sp modelId="{00776333-6E38-4431-A875-F89F2A4C72EE}">
      <dsp:nvSpPr>
        <dsp:cNvPr id="0" name=""/>
        <dsp:cNvSpPr/>
      </dsp:nvSpPr>
      <dsp:spPr>
        <a:xfrm>
          <a:off x="4710197" y="1343972"/>
          <a:ext cx="2060098" cy="1450910"/>
        </a:xfrm>
        <a:prstGeom prst="rect">
          <a:avLst/>
        </a:prstGeom>
        <a:gradFill rotWithShape="0">
          <a:gsLst>
            <a:gs pos="0">
              <a:schemeClr val="accent5">
                <a:hueOff val="1194316"/>
                <a:satOff val="-1244"/>
                <a:lumOff val="1508"/>
                <a:alphaOff val="0"/>
                <a:tint val="96000"/>
                <a:lumMod val="104000"/>
              </a:schemeClr>
            </a:gs>
            <a:gs pos="100000">
              <a:schemeClr val="accent5">
                <a:hueOff val="1194316"/>
                <a:satOff val="-1244"/>
                <a:lumOff val="150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Подготовка к предзащите темы проекта.</a:t>
          </a:r>
          <a:endParaRPr lang="en-US" sz="2000" kern="1200" dirty="0"/>
        </a:p>
      </dsp:txBody>
      <dsp:txXfrm>
        <a:off x="4710197" y="1343972"/>
        <a:ext cx="2060098" cy="1450910"/>
      </dsp:txXfrm>
    </dsp:sp>
    <dsp:sp modelId="{DB02FB1C-B0F0-4F0B-90A5-78D1397ADC3F}">
      <dsp:nvSpPr>
        <dsp:cNvPr id="0" name=""/>
        <dsp:cNvSpPr/>
      </dsp:nvSpPr>
      <dsp:spPr>
        <a:xfrm>
          <a:off x="6976305" y="1361413"/>
          <a:ext cx="2060098" cy="1416029"/>
        </a:xfrm>
        <a:prstGeom prst="rect">
          <a:avLst/>
        </a:prstGeom>
        <a:gradFill rotWithShape="0">
          <a:gsLst>
            <a:gs pos="0">
              <a:schemeClr val="accent5">
                <a:hueOff val="1364933"/>
                <a:satOff val="-1422"/>
                <a:lumOff val="1724"/>
                <a:alphaOff val="0"/>
                <a:tint val="96000"/>
                <a:lumMod val="104000"/>
              </a:schemeClr>
            </a:gs>
            <a:gs pos="100000">
              <a:schemeClr val="accent5">
                <a:hueOff val="1364933"/>
                <a:satOff val="-1422"/>
                <a:lumOff val="172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 dirty="0"/>
            <a:t>Подготовка к уроку, который мы будем проводить</a:t>
          </a:r>
          <a:endParaRPr lang="en-US" sz="2000" kern="1200" dirty="0"/>
        </a:p>
      </dsp:txBody>
      <dsp:txXfrm>
        <a:off x="6976305" y="1361413"/>
        <a:ext cx="2060098" cy="1416029"/>
      </dsp:txXfrm>
    </dsp:sp>
    <dsp:sp modelId="{E441534A-60B5-4214-A30F-616FC9139176}">
      <dsp:nvSpPr>
        <dsp:cNvPr id="0" name=""/>
        <dsp:cNvSpPr/>
      </dsp:nvSpPr>
      <dsp:spPr>
        <a:xfrm>
          <a:off x="9242413" y="1369849"/>
          <a:ext cx="2060098" cy="1399156"/>
        </a:xfrm>
        <a:prstGeom prst="rect">
          <a:avLst/>
        </a:prstGeom>
        <a:gradFill rotWithShape="0">
          <a:gsLst>
            <a:gs pos="0">
              <a:schemeClr val="accent5">
                <a:hueOff val="1535549"/>
                <a:satOff val="-1599"/>
                <a:lumOff val="1939"/>
                <a:alphaOff val="0"/>
                <a:tint val="96000"/>
                <a:lumMod val="104000"/>
              </a:schemeClr>
            </a:gs>
            <a:gs pos="100000">
              <a:schemeClr val="accent5">
                <a:hueOff val="1535549"/>
                <a:satOff val="-1599"/>
                <a:lumOff val="193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Проведение урока</a:t>
          </a:r>
          <a:endParaRPr lang="en-US" sz="2000" kern="1200" dirty="0"/>
        </a:p>
      </dsp:txBody>
      <dsp:txXfrm>
        <a:off x="9242413" y="1369849"/>
        <a:ext cx="2060098" cy="1399156"/>
      </dsp:txXfrm>
    </dsp:sp>
    <dsp:sp modelId="{D491D915-985A-4108-B329-D3EFAE895B2E}">
      <dsp:nvSpPr>
        <dsp:cNvPr id="0" name=""/>
        <dsp:cNvSpPr/>
      </dsp:nvSpPr>
      <dsp:spPr>
        <a:xfrm>
          <a:off x="4710197" y="3000893"/>
          <a:ext cx="2060098" cy="1236058"/>
        </a:xfrm>
        <a:prstGeom prst="rect">
          <a:avLst/>
        </a:prstGeom>
        <a:gradFill rotWithShape="0">
          <a:gsLst>
            <a:gs pos="0">
              <a:schemeClr val="accent5">
                <a:hueOff val="1706166"/>
                <a:satOff val="-1777"/>
                <a:lumOff val="2155"/>
                <a:alphaOff val="0"/>
                <a:tint val="96000"/>
                <a:lumMod val="104000"/>
              </a:schemeClr>
            </a:gs>
            <a:gs pos="100000">
              <a:schemeClr val="accent5">
                <a:hueOff val="1706166"/>
                <a:satOff val="-1777"/>
                <a:lumOff val="215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Подготовка к защите проекта.</a:t>
          </a:r>
          <a:endParaRPr lang="en-US" sz="2000" kern="1200"/>
        </a:p>
      </dsp:txBody>
      <dsp:txXfrm>
        <a:off x="4710197" y="3000893"/>
        <a:ext cx="2060098" cy="1236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27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2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9441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974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756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0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373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07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8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60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96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24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22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31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88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44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B66A1-16CD-4B85-A141-9BA937541374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3387549-917C-45C7-B26F-074CCB5B8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13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rofil.mos.ru/it/?page_id=15" TargetMode="External"/><Relationship Id="rId2" Type="http://schemas.openxmlformats.org/officeDocument/2006/relationships/hyperlink" Target="https://habr.com/ru/company/vps_house/blog/34311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2125" y="495299"/>
            <a:ext cx="8667750" cy="1128713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"Информационная безопасность" в IT-классе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24625" y="5105400"/>
            <a:ext cx="5505450" cy="15525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группы: Собин Александр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Манягин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Иван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Барышев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Юрий Николаевич </a:t>
            </a:r>
          </a:p>
        </p:txBody>
      </p:sp>
    </p:spTree>
    <p:extLst>
      <p:ext uri="{BB962C8B-B14F-4D97-AF65-F5344CB8AC3E}">
        <p14:creationId xmlns:p14="http://schemas.microsoft.com/office/powerpoint/2010/main" val="318006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7841E2-510C-4A53-8A52-BF4A23660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роли в проекте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A123D4-B2AB-463D-B7AD-9D20C3D9F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144231"/>
            <a:ext cx="8915400" cy="3799369"/>
          </a:xfrm>
        </p:spPr>
        <p:txBody>
          <a:bodyPr/>
          <a:lstStyle/>
          <a:p>
            <a:r>
              <a:rPr lang="ru-RU" dirty="0"/>
              <a:t>В данном проекте мы выполняем разные роли, а именно: Александр отвечает за сбор информации о нашей теме, Иван отвечает за проведение урока в нашей школе и подготовке к самому уроку. В конце мы получаем разные продукты: Саша подготавливает большой реферат на данную тему, Ваня продумывает сценарий урока и проводит сам урок. Цель и задачи проекта у нас одинаковые, но мы делаем разную работу для достижения этой цели.</a:t>
            </a:r>
          </a:p>
        </p:txBody>
      </p:sp>
    </p:spTree>
    <p:extLst>
      <p:ext uri="{BB962C8B-B14F-4D97-AF65-F5344CB8AC3E}">
        <p14:creationId xmlns:p14="http://schemas.microsoft.com/office/powerpoint/2010/main" val="427671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24110"/>
            <a:ext cx="4926013" cy="128089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теоретический курс по направлению и донести его ученикам старшей школы, реализовать его в форме интерактивного урока в одном из классов нашей школы.</a:t>
            </a:r>
          </a:p>
        </p:txBody>
      </p:sp>
    </p:spTree>
    <p:extLst>
      <p:ext uri="{BB962C8B-B14F-4D97-AF65-F5344CB8AC3E}">
        <p14:creationId xmlns:p14="http://schemas.microsoft.com/office/powerpoint/2010/main" val="2138925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91A31D-F8AD-4064-8443-D93D17477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74" y="894889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</a:p>
        </p:txBody>
      </p:sp>
      <p:graphicFrame>
        <p:nvGraphicFramePr>
          <p:cNvPr id="8" name="Объект 5">
            <a:extLst>
              <a:ext uri="{FF2B5EF4-FFF2-40B4-BE49-F238E27FC236}">
                <a16:creationId xmlns:a16="http://schemas.microsoft.com/office/drawing/2014/main" id="{822FD316-63B1-492B-B2E6-D8ACB7FB73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859603"/>
              </p:ext>
            </p:extLst>
          </p:nvPr>
        </p:nvGraphicFramePr>
        <p:xfrm>
          <a:off x="444868" y="2468507"/>
          <a:ext cx="11480493" cy="4338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646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6655850" cy="128089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продукт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6" y="2165497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	У нас много промежуточных продуктов, например: сценарий для проведения урока, анкета после проведенного урока для проверки эффективности нашей работы и многое другое, но 2 итоговых продукта</a:t>
            </a:r>
            <a:r>
              <a:rPr lang="en-US" dirty="0"/>
              <a:t>:</a:t>
            </a:r>
            <a:endParaRPr lang="ru-RU" dirty="0"/>
          </a:p>
          <a:p>
            <a:r>
              <a:rPr lang="ru-RU" dirty="0"/>
              <a:t>Создание интерактивного урока по теме "Информационная безопасность" в IT-классе.</a:t>
            </a:r>
          </a:p>
          <a:p>
            <a:r>
              <a:rPr lang="ru-RU" dirty="0"/>
              <a:t>Сбор информации и создание реферата о данной теме.</a:t>
            </a:r>
          </a:p>
          <a:p>
            <a:pPr marL="0" indent="0">
              <a:buNone/>
            </a:pP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023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процесса обеспечения информационной безопасности в современном мире трудно переоценить. Пренебрежение информационной безопасностью – это не только материальный ущерб или удар по репутации, но и вред здоровью граждан, подрыв экологии, нарушение инфраструктуры, угроза государственной безопасности и тому подобное.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437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2998250" cy="128089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3099" y="1590675"/>
            <a:ext cx="4240245" cy="432054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Перевод статьи</a:t>
            </a:r>
            <a:r>
              <a:rPr lang="en-US" dirty="0"/>
              <a:t> </a:t>
            </a:r>
            <a:r>
              <a:rPr lang="en-US" dirty="0" err="1"/>
              <a:t>Tatu</a:t>
            </a:r>
            <a:r>
              <a:rPr lang="en-US" dirty="0"/>
              <a:t> </a:t>
            </a:r>
            <a:r>
              <a:rPr lang="en-US" dirty="0" err="1"/>
              <a:t>Ylonen</a:t>
            </a:r>
            <a:r>
              <a:rPr lang="en-US" dirty="0"/>
              <a:t> "Introduction to Cryptography"</a:t>
            </a:r>
            <a:endParaRPr lang="ru-RU" dirty="0"/>
          </a:p>
          <a:p>
            <a:pPr lvl="0"/>
            <a:r>
              <a:rPr lang="ru-RU" dirty="0"/>
              <a:t>Книга </a:t>
            </a:r>
            <a:r>
              <a:rPr lang="ru-RU" dirty="0" err="1"/>
              <a:t>М.С.Наместникова</a:t>
            </a:r>
            <a:r>
              <a:rPr lang="ru-RU" dirty="0"/>
              <a:t>. Книга называется "Информационная безопасность, или на расстоянии одного вируса". Книга предназначена для 7-9 классов. Также книга согласована с известнейшей компанией в своей сфере, с компанией "</a:t>
            </a:r>
            <a:r>
              <a:rPr lang="ru-RU" dirty="0" err="1"/>
              <a:t>Kaspersky</a:t>
            </a:r>
            <a:r>
              <a:rPr lang="ru-RU" dirty="0"/>
              <a:t>".</a:t>
            </a:r>
          </a:p>
          <a:p>
            <a:pPr lvl="0"/>
            <a:r>
              <a:rPr lang="ru-RU" dirty="0"/>
              <a:t>Основной интернет ресурс:</a:t>
            </a:r>
            <a:br>
              <a:rPr lang="ru-RU" dirty="0"/>
            </a:br>
            <a:r>
              <a:rPr lang="ru-RU" u="sng" dirty="0">
                <a:hlinkClick r:id="rId2"/>
              </a:rPr>
              <a:t>https://habr.com/ru/company/vps_house/blog/343110/</a:t>
            </a:r>
            <a:endParaRPr lang="ru-RU" dirty="0"/>
          </a:p>
          <a:p>
            <a:pPr lvl="0"/>
            <a:r>
              <a:rPr lang="ru-RU" dirty="0"/>
              <a:t>Основной сайт </a:t>
            </a:r>
            <a:r>
              <a:rPr lang="en-US" dirty="0"/>
              <a:t>IT</a:t>
            </a:r>
            <a:r>
              <a:rPr lang="ru-RU" dirty="0"/>
              <a:t>-класса:</a:t>
            </a:r>
            <a:br>
              <a:rPr lang="ru-RU" dirty="0"/>
            </a:br>
            <a:r>
              <a:rPr lang="ru-RU" u="sng" dirty="0">
                <a:hlinkClick r:id="rId3"/>
              </a:rPr>
              <a:t>http://profil.mos.ru/it/?page_id=15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Изображение выглядит как человек, держит, внутренний, объект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A97932E-7F05-4EBF-AAD5-75C34CFB7AA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" r="736" b="3"/>
          <a:stretch/>
        </p:blipFill>
        <p:spPr>
          <a:xfrm>
            <a:off x="6183345" y="0"/>
            <a:ext cx="6008655" cy="6858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40151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09A66A-B482-4A03-8179-673F7AEA4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37D299B-AD72-4B4A-BAA3-FD512FA7C4A9}"/>
              </a:ext>
            </a:extLst>
          </p:cNvPr>
          <p:cNvSpPr/>
          <p:nvPr/>
        </p:nvSpPr>
        <p:spPr>
          <a:xfrm>
            <a:off x="2156492" y="2967335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СПАСИБО ЗА ВНИМАНИЕ!</a:t>
            </a:r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66BA7BBF-EE52-4771-A67C-BC307805D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7099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</TotalTime>
  <Words>387</Words>
  <Application>Microsoft Office PowerPoint</Application>
  <PresentationFormat>Широкоэкранный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Легкий дым</vt:lpstr>
      <vt:lpstr>Проект Направление "Информационная безопасность" в IT-классе</vt:lpstr>
      <vt:lpstr>Наши роли в проекте</vt:lpstr>
      <vt:lpstr>Цель проекта</vt:lpstr>
      <vt:lpstr>Задачи проекта</vt:lpstr>
      <vt:lpstr>Итоговый продукт</vt:lpstr>
      <vt:lpstr>Актуальность</vt:lpstr>
      <vt:lpstr>Источники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Направление "Информационная безопасность" в IT-классе</dc:title>
  <dc:creator>Атом</dc:creator>
  <cp:lastModifiedBy>texux</cp:lastModifiedBy>
  <cp:revision>10</cp:revision>
  <dcterms:created xsi:type="dcterms:W3CDTF">2020-10-21T09:29:46Z</dcterms:created>
  <dcterms:modified xsi:type="dcterms:W3CDTF">2020-10-22T09:25:35Z</dcterms:modified>
</cp:coreProperties>
</file>