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75" r:id="rId8"/>
    <p:sldId id="260" r:id="rId9"/>
    <p:sldId id="261" r:id="rId10"/>
    <p:sldId id="277" r:id="rId11"/>
    <p:sldId id="264" r:id="rId12"/>
    <p:sldId id="266" r:id="rId13"/>
    <p:sldId id="265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8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CFCAA"/>
    <a:srgbClr val="ADE5F9"/>
    <a:srgbClr val="FDE6B9"/>
    <a:srgbClr val="F7A74F"/>
    <a:srgbClr val="401B5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5" autoAdjust="0"/>
    <p:restoredTop sz="94660"/>
  </p:normalViewPr>
  <p:slideViewPr>
    <p:cSldViewPr>
      <p:cViewPr varScale="1">
        <p:scale>
          <a:sx n="68" d="100"/>
          <a:sy n="68" d="100"/>
        </p:scale>
        <p:origin x="-6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B0EDB75-61B5-430B-80E5-36BD72CA6550}" type="datetimeFigureOut">
              <a:rPr lang="ru-RU" smtClean="0"/>
              <a:pPr/>
              <a:t>22.12.2020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1638E82-853E-4279-938D-DAD13D9001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DB75-61B5-430B-80E5-36BD72CA6550}" type="datetimeFigureOut">
              <a:rPr lang="ru-RU" smtClean="0"/>
              <a:pPr/>
              <a:t>22.12.2020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8E82-853E-4279-938D-DAD13D9001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DB75-61B5-430B-80E5-36BD72CA6550}" type="datetimeFigureOut">
              <a:rPr lang="ru-RU" smtClean="0"/>
              <a:pPr/>
              <a:t>22.12.2020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8E82-853E-4279-938D-DAD13D9001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B0EDB75-61B5-430B-80E5-36BD72CA6550}" type="datetimeFigureOut">
              <a:rPr lang="ru-RU" smtClean="0"/>
              <a:pPr/>
              <a:t>22.12.2020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1638E82-853E-4279-938D-DAD13D9001B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B0EDB75-61B5-430B-80E5-36BD72CA6550}" type="datetimeFigureOut">
              <a:rPr lang="ru-RU" smtClean="0"/>
              <a:pPr/>
              <a:t>22.12.2020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1638E82-853E-4279-938D-DAD13D9001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DB75-61B5-430B-80E5-36BD72CA6550}" type="datetimeFigureOut">
              <a:rPr lang="ru-RU" smtClean="0"/>
              <a:pPr/>
              <a:t>22.12.2020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8E82-853E-4279-938D-DAD13D9001B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DB75-61B5-430B-80E5-36BD72CA6550}" type="datetimeFigureOut">
              <a:rPr lang="ru-RU" smtClean="0"/>
              <a:pPr/>
              <a:t>22.12.2020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8E82-853E-4279-938D-DAD13D9001B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B0EDB75-61B5-430B-80E5-36BD72CA6550}" type="datetimeFigureOut">
              <a:rPr lang="ru-RU" smtClean="0"/>
              <a:pPr/>
              <a:t>22.12.2020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1638E82-853E-4279-938D-DAD13D9001B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DB75-61B5-430B-80E5-36BD72CA6550}" type="datetimeFigureOut">
              <a:rPr lang="ru-RU" smtClean="0"/>
              <a:pPr/>
              <a:t>22.12.2020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8E82-853E-4279-938D-DAD13D9001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B0EDB75-61B5-430B-80E5-36BD72CA6550}" type="datetimeFigureOut">
              <a:rPr lang="ru-RU" smtClean="0"/>
              <a:pPr/>
              <a:t>22.12.2020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1638E82-853E-4279-938D-DAD13D9001B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B0EDB75-61B5-430B-80E5-36BD72CA6550}" type="datetimeFigureOut">
              <a:rPr lang="ru-RU" smtClean="0"/>
              <a:pPr/>
              <a:t>22.12.2020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1638E82-853E-4279-938D-DAD13D9001B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B0EDB75-61B5-430B-80E5-36BD72CA6550}" type="datetimeFigureOut">
              <a:rPr lang="ru-RU" smtClean="0"/>
              <a:pPr/>
              <a:t>22.12.2020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1638E82-853E-4279-938D-DAD13D9001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F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059832" y="1772816"/>
            <a:ext cx="5688632" cy="936104"/>
          </a:xfrm>
        </p:spPr>
        <p:txBody>
          <a:bodyPr>
            <a:normAutofit/>
          </a:bodyPr>
          <a:lstStyle/>
          <a:p>
            <a:r>
              <a:rPr lang="ru-RU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Выполнили: учащиеся 8 «Ж» класса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55368" y="594928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Консультант:</a:t>
            </a:r>
            <a:r>
              <a:rPr lang="ru-RU" i="1" dirty="0"/>
              <a:t> Иванова Екатерина Андреевна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7704" y="764704"/>
            <a:ext cx="67687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«Школа №1505 «Преображенская».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 </a:t>
            </a:r>
            <a:r>
              <a:rPr lang="ru-RU" sz="2200" b="1" cap="none" spc="50" dirty="0">
                <a:ln w="13500">
                  <a:noFill/>
                  <a:prstDash val="solid"/>
                </a:ln>
                <a:solidFill>
                  <a:schemeClr val="accent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Игра-квест "Пять пятёрок-ключ!"</a:t>
            </a:r>
            <a:endParaRPr lang="ru-RU" sz="2200" b="1" dirty="0"/>
          </a:p>
        </p:txBody>
      </p:sp>
      <p:pic>
        <p:nvPicPr>
          <p:cNvPr id="14338" name="Picture 2" descr="http://project.gym1505.ru/sites/default/files/styles/project-logo-page/public/project/proj-23856/pazly.jpg?itok=FhRWtT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348879"/>
            <a:ext cx="3744416" cy="3145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084168" y="2564904"/>
            <a:ext cx="3059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Участники проекта: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Попова Мария,  Лупашко Екатерина,   Елизарова Олеся.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56176" y="400506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Руководитель: </a:t>
            </a:r>
          </a:p>
          <a:p>
            <a:r>
              <a:rPr lang="ru-RU" b="1" i="1" dirty="0"/>
              <a:t>Утамова Мухлиса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F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01074B-7255-462F-B2B8-C6536A644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412776"/>
            <a:ext cx="7467600" cy="38744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chemeClr val="tx1"/>
                </a:solidFill>
              </a:rPr>
              <a:t>1.Результаты деятельности класса за день будут просматриваться через эжд.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2.Рейтинг будет вывешиваться ежедневно на первом этаже на стенде в виде графика </a:t>
            </a:r>
            <a:r>
              <a:rPr lang="en-US" b="1" dirty="0">
                <a:solidFill>
                  <a:schemeClr val="tx1"/>
                </a:solidFill>
              </a:rPr>
              <a:t>exel</a:t>
            </a:r>
            <a:r>
              <a:rPr lang="ru-RU" b="1" dirty="0">
                <a:solidFill>
                  <a:schemeClr val="tx1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486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F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776864" cy="594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Маршрутные листы для 6 и 7 классов</a:t>
            </a:r>
          </a:p>
        </p:txBody>
      </p:sp>
      <p:pic>
        <p:nvPicPr>
          <p:cNvPr id="5" name="Рисунок 4" descr="Screenshot_2020-11-20-21-34-03-126_cn.wps.xiaomi.abroad.lite.jpg"/>
          <p:cNvPicPr>
            <a:picLocks noChangeAspect="1"/>
          </p:cNvPicPr>
          <p:nvPr/>
        </p:nvPicPr>
        <p:blipFill>
          <a:blip r:embed="rId2" cstate="print"/>
          <a:srcRect t="11151" b="52100"/>
          <a:stretch>
            <a:fillRect/>
          </a:stretch>
        </p:blipFill>
        <p:spPr>
          <a:xfrm>
            <a:off x="755576" y="1484784"/>
            <a:ext cx="7128792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F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reenshot_2020-11-20-21-40-17-941_cn.wps.xiaomi.abroad.lite.jpg"/>
          <p:cNvPicPr>
            <a:picLocks noChangeAspect="1"/>
          </p:cNvPicPr>
          <p:nvPr/>
        </p:nvPicPr>
        <p:blipFill>
          <a:blip r:embed="rId2" cstate="print"/>
          <a:srcRect t="11151" b="52100"/>
          <a:stretch>
            <a:fillRect/>
          </a:stretch>
        </p:blipFill>
        <p:spPr>
          <a:xfrm>
            <a:off x="664999" y="908720"/>
            <a:ext cx="7219370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F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reenshot_2020-11-20-21-23-44-869_cn.wps.xiaomi.abroad.lite.jpg"/>
          <p:cNvPicPr>
            <a:picLocks noChangeAspect="1"/>
          </p:cNvPicPr>
          <p:nvPr/>
        </p:nvPicPr>
        <p:blipFill>
          <a:blip r:embed="rId2" cstate="print"/>
          <a:srcRect t="11053" b="52100"/>
          <a:stretch>
            <a:fillRect/>
          </a:stretch>
        </p:blipFill>
        <p:spPr>
          <a:xfrm>
            <a:off x="755576" y="980728"/>
            <a:ext cx="7128792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F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reenshot_2020-11-20-21-58-57-210_cn.wps.xiaomi.abroad.lite.jpg"/>
          <p:cNvPicPr>
            <a:picLocks noChangeAspect="1"/>
          </p:cNvPicPr>
          <p:nvPr/>
        </p:nvPicPr>
        <p:blipFill>
          <a:blip r:embed="rId2" cstate="print"/>
          <a:srcRect t="11151" b="52100"/>
          <a:stretch>
            <a:fillRect/>
          </a:stretch>
        </p:blipFill>
        <p:spPr>
          <a:xfrm>
            <a:off x="558388" y="764704"/>
            <a:ext cx="7493118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F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creenshot_2020-11-20-21-45-32-743_cn.wps.xiaomi.abroad.lite.jpg"/>
          <p:cNvPicPr>
            <a:picLocks noChangeAspect="1"/>
          </p:cNvPicPr>
          <p:nvPr/>
        </p:nvPicPr>
        <p:blipFill>
          <a:blip r:embed="rId2" cstate="print"/>
          <a:srcRect t="11151" b="52100"/>
          <a:stretch>
            <a:fillRect/>
          </a:stretch>
        </p:blipFill>
        <p:spPr>
          <a:xfrm>
            <a:off x="611560" y="783788"/>
            <a:ext cx="7344815" cy="539836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F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313240" cy="77809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Пазлы </a:t>
            </a:r>
          </a:p>
        </p:txBody>
      </p:sp>
      <p:pic>
        <p:nvPicPr>
          <p:cNvPr id="3" name="Рисунок 2" descr="IMG-20201118-WA00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7200800" cy="47525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609329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7030A0"/>
                </a:solidFill>
              </a:rPr>
              <a:t>Яркая осень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F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01118-WA00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692696"/>
            <a:ext cx="7200800" cy="51125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5805264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7030A0"/>
                </a:solidFill>
              </a:rPr>
              <a:t>Девочка с персиками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F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01118-WA01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92696"/>
            <a:ext cx="7316183" cy="5184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587727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7030A0"/>
                </a:solidFill>
              </a:rPr>
              <a:t>Маковое поле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F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01118-WA00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92696"/>
            <a:ext cx="7344816" cy="51087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5805264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7030A0"/>
                </a:solidFill>
              </a:rPr>
              <a:t>Зимнее солнце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F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8003232" cy="570924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/>
              <a:t>  </a:t>
            </a:r>
            <a:r>
              <a:rPr lang="ru-RU"/>
              <a:t>Проект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mtClean="0">
                <a:solidFill>
                  <a:schemeClr val="accent4">
                    <a:lumMod val="75000"/>
                  </a:schemeClr>
                </a:solidFill>
              </a:rPr>
              <a:t>Игра-квест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"Пять пятерок-ключ!"</a:t>
            </a:r>
            <a:r>
              <a:rPr lang="ru-RU" dirty="0"/>
              <a:t> безусловно принесёт пользу ученикам школы. Синтез учебного процесса и игры позволит обучающимся получать новые знания, даст возможность работать в команде и погрузит ребят в увлекательную игру-квест. Этот интересный процесс разнообразит однотипные учебные дни в школе, в связи с этим  тема нашего проекта всегда будет </a:t>
            </a:r>
            <a:r>
              <a:rPr lang="ru-RU" dirty="0">
                <a:solidFill>
                  <a:schemeClr val="accent1"/>
                </a:solidFill>
              </a:rPr>
              <a:t>актуальна</a:t>
            </a:r>
            <a:r>
              <a:rPr lang="ru-RU" dirty="0"/>
              <a:t>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sz="3200" b="1" dirty="0"/>
              <a:t>Поэтому: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F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01118-WA01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92696"/>
            <a:ext cx="7272808" cy="51125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5805264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7030A0"/>
                </a:solidFill>
              </a:rPr>
              <a:t>Зимняя сказка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F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B30676-9597-418B-95AF-FCAC58E86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1143000"/>
          </a:xfrm>
        </p:spPr>
        <p:txBody>
          <a:bodyPr/>
          <a:lstStyle/>
          <a:p>
            <a:pPr algn="ctr"/>
            <a:r>
              <a:rPr lang="ru-RU" dirty="0"/>
              <a:t>Итоги игры и критерии оценивания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E67C8D-55A3-404C-8F5A-FC5715F9749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467600" cy="25922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Классы получают призы (сладкие) при написании на собранном пазле пожелания, рекомендации и благодарности организаторам и друг другу.</a:t>
            </a:r>
          </a:p>
          <a:p>
            <a:pPr marL="0" indent="0" algn="ctr">
              <a:buNone/>
            </a:pPr>
            <a:r>
              <a:rPr lang="ru-RU" dirty="0"/>
              <a:t>Однако, чтобы закончить квест, классы, занявшие</a:t>
            </a:r>
          </a:p>
          <a:p>
            <a:pPr marL="0" indent="0" algn="ctr">
              <a:buNone/>
            </a:pPr>
            <a:r>
              <a:rPr lang="ru-RU" sz="2600" dirty="0"/>
              <a:t>2,3,4,5</a:t>
            </a:r>
            <a:r>
              <a:rPr lang="ru-RU" dirty="0"/>
              <a:t> места должны будут написать эссе.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AFA2E68F-FB6B-4E44-A8AC-84A9A6727E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9749603"/>
              </p:ext>
            </p:extLst>
          </p:nvPr>
        </p:nvGraphicFramePr>
        <p:xfrm>
          <a:off x="251520" y="3861048"/>
          <a:ext cx="8424936" cy="2812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7757">
                  <a:extLst>
                    <a:ext uri="{9D8B030D-6E8A-4147-A177-3AD203B41FA5}">
                      <a16:colId xmlns:a16="http://schemas.microsoft.com/office/drawing/2014/main" xmlns="" val="2960603889"/>
                    </a:ext>
                  </a:extLst>
                </a:gridCol>
                <a:gridCol w="2787757">
                  <a:extLst>
                    <a:ext uri="{9D8B030D-6E8A-4147-A177-3AD203B41FA5}">
                      <a16:colId xmlns:a16="http://schemas.microsoft.com/office/drawing/2014/main" xmlns="" val="2272063435"/>
                    </a:ext>
                  </a:extLst>
                </a:gridCol>
                <a:gridCol w="2849422">
                  <a:extLst>
                    <a:ext uri="{9D8B030D-6E8A-4147-A177-3AD203B41FA5}">
                      <a16:colId xmlns:a16="http://schemas.microsoft.com/office/drawing/2014/main" xmlns="" val="267555760"/>
                    </a:ext>
                  </a:extLst>
                </a:gridCol>
              </a:tblGrid>
              <a:tr h="493069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Место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Кол-во эссе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Предмет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4713709"/>
                  </a:ext>
                </a:extLst>
              </a:tr>
              <a:tr h="493069">
                <a:tc>
                  <a:txBody>
                    <a:bodyPr/>
                    <a:lstStyle/>
                    <a:p>
                      <a:pPr algn="l"/>
                      <a:r>
                        <a:rPr lang="ru-RU" sz="2400" b="1" i="0" dirty="0" smtClean="0"/>
                        <a:t>   2</a:t>
                      </a:r>
                      <a:endParaRPr lang="ru-RU" sz="2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/>
                        <a:t>   1</a:t>
                      </a:r>
                      <a:endParaRPr lang="ru-RU" sz="2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Любой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8637285"/>
                  </a:ext>
                </a:extLst>
              </a:tr>
              <a:tr h="684826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   3</a:t>
                      </a:r>
                      <a:r>
                        <a:rPr lang="ru-RU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   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Литература, история, обществознание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0940857"/>
                  </a:ext>
                </a:extLst>
              </a:tr>
              <a:tr h="684826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   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   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Обществознание, история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2746045"/>
                  </a:ext>
                </a:extLst>
              </a:tr>
              <a:tr h="35313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   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   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Обществознание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5490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76213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F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49289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Спасибо за внимание, готовы ответить </a:t>
            </a:r>
            <a:r>
              <a:rPr lang="ru-RU" sz="3600" b="1" dirty="0" smtClean="0">
                <a:solidFill>
                  <a:schemeClr val="tx1"/>
                </a:solidFill>
              </a:rPr>
              <a:t>на </a:t>
            </a:r>
            <a:r>
              <a:rPr lang="ru-RU" sz="3600" b="1" dirty="0">
                <a:solidFill>
                  <a:schemeClr val="tx1"/>
                </a:solidFill>
              </a:rPr>
              <a:t>вопросы!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F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</p:spPr>
        <p:txBody>
          <a:bodyPr/>
          <a:lstStyle/>
          <a:p>
            <a:pPr fontAlgn="base">
              <a:buNone/>
            </a:pPr>
            <a:r>
              <a:rPr lang="ru-RU" b="1" dirty="0"/>
              <a:t>Цель проекта: </a:t>
            </a:r>
            <a:r>
              <a:rPr lang="ru-RU" dirty="0"/>
              <a:t> заинтересовать обучающихся 6 и 7 классов в получении образования через синтез урока и игры</a:t>
            </a:r>
          </a:p>
          <a:p>
            <a:pPr fontAlgn="base">
              <a:buNone/>
            </a:pPr>
            <a:r>
              <a:rPr lang="ru-RU" b="1" dirty="0"/>
              <a:t>Задачи проекта:  </a:t>
            </a:r>
          </a:p>
          <a:p>
            <a:pPr fontAlgn="base">
              <a:buNone/>
            </a:pPr>
            <a:r>
              <a:rPr lang="ru-RU" dirty="0"/>
              <a:t>  1. Подготовка и распределение пазлов по 6 и 7 классам.</a:t>
            </a:r>
          </a:p>
          <a:p>
            <a:pPr fontAlgn="base">
              <a:buNone/>
            </a:pPr>
            <a:r>
              <a:rPr lang="ru-RU" dirty="0"/>
              <a:t>  2. Составление маршрутного листа с критериями оценивания работы класса.</a:t>
            </a:r>
          </a:p>
          <a:p>
            <a:pPr fontAlgn="base">
              <a:buNone/>
            </a:pPr>
            <a:r>
              <a:rPr lang="ru-RU" dirty="0"/>
              <a:t>  3. Составление таблицы полученных оценок по разным предметам 6 и 7 классов.</a:t>
            </a:r>
          </a:p>
          <a:p>
            <a:pPr fontAlgn="base">
              <a:buNone/>
            </a:pPr>
            <a:r>
              <a:rPr lang="ru-RU" dirty="0"/>
              <a:t>  4. Определение победы класса.</a:t>
            </a:r>
          </a:p>
          <a:p>
            <a:pPr fontAlgn="base">
              <a:buNone/>
            </a:pPr>
            <a:r>
              <a:rPr lang="ru-RU" dirty="0"/>
              <a:t> </a:t>
            </a:r>
            <a:r>
              <a:rPr lang="ru-RU" b="1" dirty="0"/>
              <a:t>Продукт проекта: </a:t>
            </a:r>
            <a:r>
              <a:rPr lang="ru-RU" dirty="0"/>
              <a:t>школьная игра-квест "Пять пятёрок-ключ!" для 6 и 7 классов.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F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99176" cy="5709248"/>
          </a:xfrm>
        </p:spPr>
        <p:txBody>
          <a:bodyPr/>
          <a:lstStyle/>
          <a:p>
            <a:pPr fontAlgn="base">
              <a:buNone/>
            </a:pPr>
            <a:r>
              <a:rPr lang="ru-RU" b="1" dirty="0"/>
              <a:t>Проблема проекта: </a:t>
            </a:r>
          </a:p>
          <a:p>
            <a:pPr fontAlgn="base">
              <a:buNone/>
            </a:pPr>
            <a:r>
              <a:rPr lang="ru-RU" dirty="0"/>
              <a:t>        Современные дети стали мало времени уделять учёбе, уделяя больше внимания играм. Поэтому наша команда попытается заинтересовать учеников игрой, которая будет направлена на работу в команде и получение хороших оценок по различным предметам.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F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78296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План работы: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1196752"/>
          <a:ext cx="7920879" cy="5031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         Временные</a:t>
                      </a:r>
                      <a:r>
                        <a:rPr lang="ru-RU" baseline="0" dirty="0"/>
                        <a:t> рамки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                    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    </a:t>
                      </a:r>
                    </a:p>
                    <a:p>
                      <a:r>
                        <a:rPr lang="ru-RU" dirty="0"/>
                        <a:t>      Выполняла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r>
                        <a:rPr lang="ru-RU" dirty="0"/>
                        <a:t>    04.09.20г.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    Сбор группы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     Утамова 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r>
                        <a:rPr lang="ru-RU" dirty="0"/>
                        <a:t>    07.09.20г.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 Обсуждение темы</a:t>
                      </a:r>
                      <a:r>
                        <a:rPr lang="ru-RU" baseline="0" dirty="0"/>
                        <a:t>       </a:t>
                      </a:r>
                      <a:r>
                        <a:rPr lang="ru-RU" dirty="0"/>
                        <a:t>проекта и</a:t>
                      </a:r>
                      <a:r>
                        <a:rPr lang="ru-RU" baseline="0" dirty="0"/>
                        <a:t>   </a:t>
                      </a:r>
                      <a:r>
                        <a:rPr lang="ru-RU" dirty="0"/>
                        <a:t>распределения   обязанностей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aseline="0" dirty="0"/>
                    </a:p>
                    <a:p>
                      <a:pPr algn="ctr"/>
                      <a:r>
                        <a:rPr lang="ru-RU" baseline="0" dirty="0"/>
                        <a:t>В</a:t>
                      </a:r>
                      <a:r>
                        <a:rPr lang="ru-RU" dirty="0"/>
                        <a:t>ся группа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r>
                        <a:rPr lang="ru-RU" dirty="0"/>
                        <a:t>    07.09.20г.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 Определение консультанта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/>
                        <a:t>         В</a:t>
                      </a:r>
                      <a:r>
                        <a:rPr lang="ru-RU" dirty="0"/>
                        <a:t>ся группа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r>
                        <a:rPr lang="ru-RU" dirty="0"/>
                        <a:t>    24.09.20г.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Регистрация на портале «Гимназии № 1505»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Утамова М. и Лупашко 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r>
                        <a:rPr lang="ru-RU" dirty="0"/>
                        <a:t>    30.09.20г.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Определение картин для пазлов по 6</a:t>
                      </a:r>
                      <a:r>
                        <a:rPr lang="ru-RU" baseline="0" dirty="0"/>
                        <a:t> и </a:t>
                      </a:r>
                      <a:r>
                        <a:rPr lang="ru-RU" dirty="0"/>
                        <a:t>7 классам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Утамова М., Попова М. и Лупашко 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F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1196752"/>
          <a:ext cx="7920879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         Временные</a:t>
                      </a:r>
                      <a:r>
                        <a:rPr lang="ru-RU" baseline="0" dirty="0"/>
                        <a:t> рамки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                       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    </a:t>
                      </a:r>
                    </a:p>
                    <a:p>
                      <a:r>
                        <a:rPr lang="ru-RU" dirty="0"/>
                        <a:t>      Выполняла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  17.10.20г.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Заполнение источника</a:t>
                      </a:r>
                      <a:r>
                        <a:rPr lang="ru-RU" baseline="0" dirty="0" smtClean="0"/>
                        <a:t> в портфолио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Елизарова О.</a:t>
                      </a:r>
                      <a:endParaRPr lang="ru-RU" dirty="0"/>
                    </a:p>
                  </a:txBody>
                  <a:tcPr/>
                </a:tc>
              </a:tr>
              <a:tr h="459051">
                <a:tc>
                  <a:txBody>
                    <a:bodyPr/>
                    <a:lstStyle/>
                    <a:p>
                      <a:r>
                        <a:rPr lang="ru-RU" dirty="0"/>
                        <a:t>    19.10.20г.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     Составление плана-графика работ по проекту.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 Утамова М. и        Попова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/>
                        <a:t>М.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r>
                        <a:rPr lang="ru-RU" dirty="0"/>
                        <a:t>    27.10.20г.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Создание презентации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Утамова</a:t>
                      </a:r>
                      <a:r>
                        <a:rPr lang="ru-RU" baseline="0" dirty="0"/>
                        <a:t> М.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r>
                        <a:rPr lang="ru-RU" dirty="0"/>
                        <a:t>     02.11.20г.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Подготовка к предзащите темы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Вся группа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r>
                        <a:rPr lang="ru-RU" dirty="0"/>
                        <a:t>     02.11.20г.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Предзащита темы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Вся группа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r>
                        <a:rPr lang="ru-RU" dirty="0"/>
                        <a:t>     10.11.20г.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Составление</a:t>
                      </a:r>
                      <a:r>
                        <a:rPr lang="ru-RU" baseline="0" dirty="0"/>
                        <a:t> маршрутного листа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Лупашко Е.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78296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План работы: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F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78296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План работы: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1196752"/>
          <a:ext cx="7920879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         Временные</a:t>
                      </a:r>
                      <a:r>
                        <a:rPr lang="ru-RU" baseline="0" dirty="0"/>
                        <a:t> рамки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                       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    </a:t>
                      </a:r>
                    </a:p>
                    <a:p>
                      <a:r>
                        <a:rPr lang="ru-RU" dirty="0"/>
                        <a:t>      Выполняла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r>
                        <a:rPr lang="ru-RU" dirty="0"/>
                        <a:t>      </a:t>
                      </a:r>
                      <a:r>
                        <a:rPr lang="ru-RU" dirty="0" smtClean="0"/>
                        <a:t>16.12.20г.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Ведение электронного портфолио проекта.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/>
                        <a:t>          </a:t>
                      </a:r>
                      <a:r>
                        <a:rPr lang="ru-RU" dirty="0"/>
                        <a:t>Утамова М. </a:t>
                      </a:r>
                      <a:r>
                        <a:rPr lang="ru-RU" baseline="0" dirty="0"/>
                        <a:t>   </a:t>
                      </a:r>
                      <a:endParaRPr lang="ru-RU" dirty="0"/>
                    </a:p>
                  </a:txBody>
                  <a:tcPr/>
                </a:tc>
              </a:tr>
              <a:tr h="4590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При</a:t>
                      </a:r>
                      <a:r>
                        <a:rPr lang="ru-RU" baseline="0" dirty="0" smtClean="0"/>
                        <a:t> очном формате обучения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Разработка образовательного квеста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Вся группа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   </a:t>
                      </a:r>
                      <a:r>
                        <a:rPr lang="ru-RU" dirty="0" smtClean="0"/>
                        <a:t>При</a:t>
                      </a:r>
                      <a:r>
                        <a:rPr lang="ru-RU" baseline="0" dirty="0" smtClean="0"/>
                        <a:t> очном формате обучения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Проведение образовательного квеста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Вся группа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     </a:t>
                      </a:r>
                      <a:r>
                        <a:rPr lang="ru-RU" dirty="0" smtClean="0"/>
                        <a:t> 14.</a:t>
                      </a:r>
                      <a:r>
                        <a:rPr lang="ru-RU" baseline="0" dirty="0" smtClean="0"/>
                        <a:t> 12.20г.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Подготовка презентации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Вся группа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r>
                        <a:rPr lang="ru-RU" dirty="0"/>
                        <a:t>      </a:t>
                      </a:r>
                      <a:r>
                        <a:rPr lang="en-US" dirty="0" smtClean="0"/>
                        <a:t>23.12.20</a:t>
                      </a:r>
                      <a:r>
                        <a:rPr lang="ru-RU" dirty="0" smtClean="0"/>
                        <a:t>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Подготовка к защите проекта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Вся группа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r>
                        <a:rPr lang="ru-RU" dirty="0"/>
                        <a:t>       </a:t>
                      </a:r>
                      <a:r>
                        <a:rPr lang="ru-RU" dirty="0" smtClean="0"/>
                        <a:t>24.12.20г.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Защита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Вся группа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F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8113431"/>
              </p:ext>
            </p:extLst>
          </p:nvPr>
        </p:nvGraphicFramePr>
        <p:xfrm>
          <a:off x="539552" y="1197579"/>
          <a:ext cx="7920880" cy="5242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295317">
                <a:tc>
                  <a:txBody>
                    <a:bodyPr/>
                    <a:lstStyle/>
                    <a:p>
                      <a:endParaRPr lang="ru-RU" sz="1600" dirty="0"/>
                    </a:p>
                    <a:p>
                      <a:r>
                        <a:rPr lang="ru-RU" sz="1600" dirty="0"/>
                        <a:t>Классы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Кол-во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пятёрок, которые необходимо получить за пять дней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Предметы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Кол-во полученных пятёрок за пять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дней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Места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по выиг-рышу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8474"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  <a:r>
                        <a:rPr lang="ru-RU" baseline="0" dirty="0"/>
                        <a:t> «И»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        </a:t>
                      </a:r>
                      <a:r>
                        <a:rPr lang="ru-RU" sz="2400" b="1" dirty="0"/>
                        <a:t>25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/>
                        <a:t>Обществознание</a:t>
                      </a:r>
                    </a:p>
                    <a:p>
                      <a:r>
                        <a:rPr lang="ru-RU" sz="1600" i="1" dirty="0"/>
                        <a:t>Математика</a:t>
                      </a:r>
                    </a:p>
                    <a:p>
                      <a:r>
                        <a:rPr lang="ru-RU" sz="1600" i="1" dirty="0"/>
                        <a:t>Русский</a:t>
                      </a:r>
                      <a:r>
                        <a:rPr lang="ru-RU" sz="1600" i="1" baseline="0" dirty="0"/>
                        <a:t> язык</a:t>
                      </a:r>
                      <a:endParaRPr lang="ru-RU" sz="1600" i="1" dirty="0"/>
                    </a:p>
                    <a:p>
                      <a:r>
                        <a:rPr lang="ru-RU" sz="1600" i="1" dirty="0"/>
                        <a:t>География</a:t>
                      </a:r>
                    </a:p>
                    <a:p>
                      <a:r>
                        <a:rPr lang="ru-RU" sz="1600" i="1" dirty="0"/>
                        <a:t>Английский</a:t>
                      </a:r>
                      <a:r>
                        <a:rPr lang="ru-RU" sz="1600" i="1" baseline="0" dirty="0"/>
                        <a:t> язык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8474">
                <a:tc>
                  <a:txBody>
                    <a:bodyPr/>
                    <a:lstStyle/>
                    <a:p>
                      <a:r>
                        <a:rPr lang="ru-RU" dirty="0"/>
                        <a:t>6 «З»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        </a:t>
                      </a:r>
                      <a:r>
                        <a:rPr lang="ru-RU" sz="2400" b="1" dirty="0"/>
                        <a:t>25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/>
                        <a:t>Математика </a:t>
                      </a:r>
                    </a:p>
                    <a:p>
                      <a:r>
                        <a:rPr lang="ru-RU" sz="1600" i="1" dirty="0"/>
                        <a:t>Обществознание</a:t>
                      </a:r>
                    </a:p>
                    <a:p>
                      <a:r>
                        <a:rPr lang="ru-RU" sz="1600" i="1" baseline="0" dirty="0"/>
                        <a:t>Русский язык</a:t>
                      </a:r>
                    </a:p>
                    <a:p>
                      <a:r>
                        <a:rPr lang="ru-RU" sz="1600" i="1" baseline="0" dirty="0"/>
                        <a:t>География</a:t>
                      </a:r>
                    </a:p>
                    <a:p>
                      <a:r>
                        <a:rPr lang="ru-RU" sz="1600" i="1" baseline="0" dirty="0"/>
                        <a:t>Английский язык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7089">
                <a:tc>
                  <a:txBody>
                    <a:bodyPr/>
                    <a:lstStyle/>
                    <a:p>
                      <a:r>
                        <a:rPr lang="ru-RU" dirty="0"/>
                        <a:t>6 «К»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         </a:t>
                      </a:r>
                      <a:r>
                        <a:rPr lang="ru-RU" sz="2400" b="1" dirty="0"/>
                        <a:t>25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/>
                        <a:t>Английский</a:t>
                      </a:r>
                      <a:r>
                        <a:rPr lang="ru-RU" sz="1600" i="1" baseline="0" dirty="0"/>
                        <a:t> язык</a:t>
                      </a:r>
                      <a:endParaRPr lang="ru-RU" sz="1600" i="1" dirty="0"/>
                    </a:p>
                    <a:p>
                      <a:r>
                        <a:rPr lang="ru-RU" sz="1600" i="1" baseline="0" dirty="0"/>
                        <a:t>Русский язык</a:t>
                      </a:r>
                    </a:p>
                    <a:p>
                      <a:r>
                        <a:rPr lang="ru-RU" sz="1600" i="1" baseline="0" dirty="0"/>
                        <a:t>География</a:t>
                      </a:r>
                    </a:p>
                    <a:p>
                      <a:r>
                        <a:rPr lang="ru-RU" sz="1600" i="1" baseline="0" dirty="0"/>
                        <a:t>Обществознание</a:t>
                      </a:r>
                    </a:p>
                    <a:p>
                      <a:r>
                        <a:rPr lang="ru-RU" sz="1600" i="1" baseline="0" dirty="0"/>
                        <a:t>Математика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11560" y="404664"/>
            <a:ext cx="8147248" cy="6340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Таблица полученных пятёрок по 6 классов</a:t>
            </a:r>
            <a:endParaRPr kumimoji="0" lang="ru-RU" sz="24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F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47248" cy="63408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Таблица полученных пятёрок по 7 классов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1197579"/>
          <a:ext cx="7920880" cy="40259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258368">
                <a:tc>
                  <a:txBody>
                    <a:bodyPr/>
                    <a:lstStyle/>
                    <a:p>
                      <a:endParaRPr lang="ru-RU" sz="1600" dirty="0"/>
                    </a:p>
                    <a:p>
                      <a:r>
                        <a:rPr lang="ru-RU" sz="1600" dirty="0"/>
                        <a:t>Классы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Кол-во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пятёрок, которые необходимо получить за пять дней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Предметы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Кол-во полученных пятёрок за пять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дней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Места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по выиг - рышу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04690">
                <a:tc>
                  <a:txBody>
                    <a:bodyPr/>
                    <a:lstStyle/>
                    <a:p>
                      <a:r>
                        <a:rPr lang="ru-RU" dirty="0"/>
                        <a:t>               7 «И»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/>
                        <a:t>       27</a:t>
                      </a:r>
                      <a:r>
                        <a:rPr lang="ru-RU" dirty="0"/>
                        <a:t> </a:t>
                      </a:r>
                      <a:endParaRPr lang="ru-RU" sz="1800" dirty="0"/>
                    </a:p>
                    <a:p>
                      <a:r>
                        <a:rPr lang="ru-RU" dirty="0"/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/>
                        <a:t>Русский язык </a:t>
                      </a:r>
                    </a:p>
                    <a:p>
                      <a:r>
                        <a:rPr lang="ru-RU" sz="1600" i="1" dirty="0"/>
                        <a:t>Биология</a:t>
                      </a:r>
                    </a:p>
                    <a:p>
                      <a:r>
                        <a:rPr lang="ru-RU" sz="1600" i="1" dirty="0"/>
                        <a:t>Алгебра</a:t>
                      </a:r>
                    </a:p>
                    <a:p>
                      <a:r>
                        <a:rPr lang="ru-RU" sz="1600" i="1" dirty="0"/>
                        <a:t>Литература</a:t>
                      </a:r>
                    </a:p>
                    <a:p>
                      <a:r>
                        <a:rPr lang="ru-RU" sz="1600" i="1" dirty="0"/>
                        <a:t>Английский</a:t>
                      </a:r>
                      <a:r>
                        <a:rPr lang="ru-RU" sz="1600" i="1" baseline="0" dirty="0"/>
                        <a:t> язык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4507">
                <a:tc>
                  <a:txBody>
                    <a:bodyPr/>
                    <a:lstStyle/>
                    <a:p>
                      <a:r>
                        <a:rPr lang="ru-RU" baseline="0" dirty="0"/>
                        <a:t>             </a:t>
                      </a:r>
                      <a:r>
                        <a:rPr lang="ru-RU" dirty="0"/>
                        <a:t>7 «З»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      </a:t>
                      </a:r>
                      <a:r>
                        <a:rPr lang="ru-RU" sz="2400" b="1" baseline="0" dirty="0"/>
                        <a:t>  </a:t>
                      </a:r>
                      <a:r>
                        <a:rPr lang="ru-RU" sz="2400" b="1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/>
                        <a:t>Биология</a:t>
                      </a:r>
                    </a:p>
                    <a:p>
                      <a:r>
                        <a:rPr lang="ru-RU" sz="1600" i="1" dirty="0"/>
                        <a:t>Русский</a:t>
                      </a:r>
                      <a:r>
                        <a:rPr lang="ru-RU" sz="1600" i="1" baseline="0" dirty="0"/>
                        <a:t> язык</a:t>
                      </a:r>
                      <a:endParaRPr lang="ru-RU" sz="1600" i="1" dirty="0"/>
                    </a:p>
                    <a:p>
                      <a:r>
                        <a:rPr lang="ru-RU" sz="1600" i="1" dirty="0"/>
                        <a:t>Алгебра</a:t>
                      </a:r>
                    </a:p>
                    <a:p>
                      <a:r>
                        <a:rPr lang="ru-RU" sz="1600" i="1" dirty="0"/>
                        <a:t>Литература</a:t>
                      </a:r>
                    </a:p>
                    <a:p>
                      <a:r>
                        <a:rPr lang="ru-RU" sz="1600" i="1" dirty="0"/>
                        <a:t>Английский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552" y="5445224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Мы составили маршрутные листы и распредели их по 6 и 7 классам,  для определения выигрыша составили таблицу по которой виден </a:t>
            </a:r>
            <a:r>
              <a:rPr lang="ru-RU" b="1" i="1" dirty="0" smtClean="0"/>
              <a:t>победитель.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9">
      <a:dk1>
        <a:sysClr val="windowText" lastClr="000000"/>
      </a:dk1>
      <a:lt1>
        <a:sysClr val="window" lastClr="FFFFFF"/>
      </a:lt1>
      <a:dk2>
        <a:srgbClr val="20C8F7"/>
      </a:dk2>
      <a:lt2>
        <a:srgbClr val="1FC7F6"/>
      </a:lt2>
      <a:accent1>
        <a:srgbClr val="0F6FC6"/>
      </a:accent1>
      <a:accent2>
        <a:srgbClr val="009DD9"/>
      </a:accent2>
      <a:accent3>
        <a:srgbClr val="079FCA"/>
      </a:accent3>
      <a:accent4>
        <a:srgbClr val="0F6FC6"/>
      </a:accent4>
      <a:accent5>
        <a:srgbClr val="079FCA"/>
      </a:accent5>
      <a:accent6>
        <a:srgbClr val="079FCA"/>
      </a:accent6>
      <a:hlink>
        <a:srgbClr val="079FCA"/>
      </a:hlink>
      <a:folHlink>
        <a:srgbClr val="079FCA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4982</TotalTime>
  <Words>588</Words>
  <Application>Microsoft Office PowerPoint</Application>
  <PresentationFormat>Экран (4:3)</PresentationFormat>
  <Paragraphs>173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Слайд 1</vt:lpstr>
      <vt:lpstr>Слайд 2</vt:lpstr>
      <vt:lpstr>Слайд 3</vt:lpstr>
      <vt:lpstr>Слайд 4</vt:lpstr>
      <vt:lpstr>План работы:</vt:lpstr>
      <vt:lpstr>План работы:</vt:lpstr>
      <vt:lpstr>План работы:</vt:lpstr>
      <vt:lpstr>Слайд 8</vt:lpstr>
      <vt:lpstr>Таблица полученных пятёрок по 7 классов</vt:lpstr>
      <vt:lpstr>  1.Результаты деятельности класса за день будут просматриваться через эжд. 2.Рейтинг будет вывешиваться ежедневно на первом этаже на стенде в виде графика exel.   </vt:lpstr>
      <vt:lpstr>Маршрутные листы для 6 и 7 классов</vt:lpstr>
      <vt:lpstr>Слайд 12</vt:lpstr>
      <vt:lpstr>Слайд 13</vt:lpstr>
      <vt:lpstr>Слайд 14</vt:lpstr>
      <vt:lpstr>Слайд 15</vt:lpstr>
      <vt:lpstr>Пазлы </vt:lpstr>
      <vt:lpstr>Слайд 17</vt:lpstr>
      <vt:lpstr>Слайд 18</vt:lpstr>
      <vt:lpstr>Слайд 19</vt:lpstr>
      <vt:lpstr>Слайд 20</vt:lpstr>
      <vt:lpstr>Итоги игры и критерии оценивания проекта</vt:lpstr>
      <vt:lpstr>Спасибо за внимание, готовы ответить на вопросы!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mukhlisa</dc:creator>
  <cp:lastModifiedBy>mukhlisa</cp:lastModifiedBy>
  <cp:revision>124</cp:revision>
  <dcterms:created xsi:type="dcterms:W3CDTF">2020-11-02T12:10:25Z</dcterms:created>
  <dcterms:modified xsi:type="dcterms:W3CDTF">2020-12-22T19:16:02Z</dcterms:modified>
</cp:coreProperties>
</file>