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260" r:id="rId3"/>
    <p:sldId id="261" r:id="rId4"/>
    <p:sldId id="263" r:id="rId5"/>
    <p:sldId id="265" r:id="rId6"/>
    <p:sldId id="262" r:id="rId7"/>
    <p:sldId id="264" r:id="rId8"/>
    <p:sldId id="267" r:id="rId9"/>
    <p:sldId id="266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ind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твей Романов" initials="МР" lastIdx="1" clrIdx="0">
    <p:extLst>
      <p:ext uri="{19B8F6BF-5375-455C-9EA6-DF929625EA0E}">
        <p15:presenceInfo xmlns:p15="http://schemas.microsoft.com/office/powerpoint/2012/main" userId="3a863c2ee06c1d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D5F"/>
    <a:srgbClr val="77FB8C"/>
    <a:srgbClr val="CA49AF"/>
    <a:srgbClr val="8C93F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EF337C-FDC5-4136-93B5-9A0E941FA341}">
  <a:tblStyle styleId="{E5EF337C-FDC5-4136-93B5-9A0E941FA3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829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9320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28150" y="1991825"/>
            <a:ext cx="448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 flipH="1">
            <a:off x="6177275" y="-42338"/>
            <a:ext cx="3688200" cy="2246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 flipH="1">
            <a:off x="-698074" y="3247200"/>
            <a:ext cx="3573900" cy="2177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-5400000" flipH="1">
            <a:off x="-428544" y="2831032"/>
            <a:ext cx="2195100" cy="13380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-5400000" flipH="1">
            <a:off x="563748" y="2068298"/>
            <a:ext cx="1518900" cy="9255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-253698" y="2260564"/>
            <a:ext cx="1297200" cy="789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5400000">
            <a:off x="-192598" y="1950593"/>
            <a:ext cx="985800" cy="6006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 flipH="1">
            <a:off x="7217675" y="1270025"/>
            <a:ext cx="2394600" cy="1458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rot="-5400000" flipH="1">
            <a:off x="7315902" y="2802275"/>
            <a:ext cx="1027800" cy="62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 flipH="1">
            <a:off x="6337825" y="578875"/>
            <a:ext cx="1520100" cy="9261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2225675" y="2161800"/>
            <a:ext cx="46926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›"/>
              <a:defRPr b="1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»"/>
              <a:defRPr b="1" i="1"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37" name="Google Shape;37;p4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Google Shape;42;p4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 rot="-5400000" flipH="1">
            <a:off x="-358985" y="3663619"/>
            <a:ext cx="1838515" cy="1120555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 rot="-5400000" flipH="1">
            <a:off x="472234" y="3024661"/>
            <a:ext cx="1272000" cy="7752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›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9pPr>
          </a:lstStyle>
          <a:p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52" name="Google Shape;52;p5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5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58" name="Google Shape;58;p5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1067100" y="17069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4224149" y="17069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grpSp>
        <p:nvGrpSpPr>
          <p:cNvPr id="68" name="Google Shape;68;p6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69" name="Google Shape;69;p6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6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75" name="Google Shape;75;p6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6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1"/>
          </p:nvPr>
        </p:nvSpPr>
        <p:spPr>
          <a:xfrm>
            <a:off x="1067100" y="1676800"/>
            <a:ext cx="20241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›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2"/>
          </p:nvPr>
        </p:nvSpPr>
        <p:spPr>
          <a:xfrm>
            <a:off x="3194801" y="1676800"/>
            <a:ext cx="20241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›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3"/>
          </p:nvPr>
        </p:nvSpPr>
        <p:spPr>
          <a:xfrm>
            <a:off x="5322501" y="1676800"/>
            <a:ext cx="20241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›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>
            <a:endParaRPr/>
          </a:p>
        </p:txBody>
      </p:sp>
      <p:grpSp>
        <p:nvGrpSpPr>
          <p:cNvPr id="86" name="Google Shape;86;p7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87" name="Google Shape;87;p7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7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7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7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93" name="Google Shape;93;p7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7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7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7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0"/>
          <p:cNvGrpSpPr/>
          <p:nvPr/>
        </p:nvGrpSpPr>
        <p:grpSpPr>
          <a:xfrm>
            <a:off x="7934863" y="4"/>
            <a:ext cx="1209179" cy="2774603"/>
            <a:chOff x="7395202" y="-6"/>
            <a:chExt cx="1748884" cy="4013021"/>
          </a:xfrm>
        </p:grpSpPr>
        <p:sp>
          <p:nvSpPr>
            <p:cNvPr id="131" name="Google Shape;131;p10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0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0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0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0"/>
          <p:cNvGrpSpPr/>
          <p:nvPr/>
        </p:nvGrpSpPr>
        <p:grpSpPr>
          <a:xfrm>
            <a:off x="-1" y="2232486"/>
            <a:ext cx="874634" cy="2911268"/>
            <a:chOff x="3" y="2750304"/>
            <a:chExt cx="722480" cy="2404814"/>
          </a:xfrm>
        </p:grpSpPr>
        <p:sp>
          <p:nvSpPr>
            <p:cNvPr id="137" name="Google Shape;137;p10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0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0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1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green gradient">
  <p:cSld name="BLANK_2">
    <p:bg>
      <p:bgPr>
        <a:gradFill>
          <a:gsLst>
            <a:gs pos="0">
              <a:srgbClr val="33CCCC"/>
            </a:gs>
            <a:gs pos="100000">
              <a:srgbClr val="66FF33"/>
            </a:gs>
          </a:gsLst>
          <a:lin ang="5400700" scaled="0"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/>
          <p:nvPr/>
        </p:nvSpPr>
        <p:spPr>
          <a:xfrm rot="5400000" flipH="1">
            <a:off x="7987921" y="280747"/>
            <a:ext cx="1436798" cy="875312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5400000" flipH="1">
            <a:off x="7711954" y="1152043"/>
            <a:ext cx="1779871" cy="1084184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400000">
            <a:off x="8367254" y="1879297"/>
            <a:ext cx="965333" cy="588243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 rot="-5400000">
            <a:off x="7784794" y="375252"/>
            <a:ext cx="768076" cy="46794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 rot="-5400000" flipH="1">
            <a:off x="8520892" y="2338195"/>
            <a:ext cx="542403" cy="33042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 rot="5400000" flipH="1">
            <a:off x="-280461" y="2947980"/>
            <a:ext cx="1435651" cy="874537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 rot="5400000">
            <a:off x="-191408" y="2612028"/>
            <a:ext cx="979133" cy="595978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 rot="-5400000" flipH="1">
            <a:off x="-209916" y="4278659"/>
            <a:ext cx="1075013" cy="655177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-5400000">
            <a:off x="-145454" y="2377940"/>
            <a:ext cx="744156" cy="45324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-5400000" flipH="1">
            <a:off x="276080" y="3815951"/>
            <a:ext cx="743793" cy="45324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4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81" name="Google Shape;181;p14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4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4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14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/>
          <p:cNvSpPr/>
          <p:nvPr/>
        </p:nvSpPr>
        <p:spPr>
          <a:xfrm rot="-5400000" flipH="1">
            <a:off x="-358955" y="3663589"/>
            <a:ext cx="1838400" cy="1120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4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/>
          <p:nvPr/>
        </p:nvSpPr>
        <p:spPr>
          <a:xfrm rot="-5400000" flipH="1">
            <a:off x="472234" y="3024661"/>
            <a:ext cx="1272000" cy="7752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41F3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»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60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a1nbow.xyz/web_fundamental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html5book.ru/osnovy-css/" TargetMode="External"/><Relationship Id="rId3" Type="http://schemas.openxmlformats.org/officeDocument/2006/relationships/hyperlink" Target="http://research.gym1505.ru/node/14227" TargetMode="External"/><Relationship Id="rId7" Type="http://schemas.openxmlformats.org/officeDocument/2006/relationships/hyperlink" Target="https://wiki.developer.mozilla.org/ru/docs/Learn/CSS/First_steps/Getting_starte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eveloper.mozilla.org/ru/docs/Learn/HTML/Multimedia_and_embedding/%D0%98%D0%B7%D0%BE%D0%B1%D1%80%D0%B0%D0%B6%D0%B5%D0%BD%D0%B8%D1%8F_%D0%B2_HTML" TargetMode="External"/><Relationship Id="rId5" Type="http://schemas.openxmlformats.org/officeDocument/2006/relationships/hyperlink" Target="https://developer.mozilla.org/ru/docs/Learn/HTML/%D0%92%D0%B2%D0%B5%D0%B4%D0%B5%D0%BD%D0%B8%D0%B5_%D0%B2_HTML/%D0%9D%D0%B0%D1%87%D0%B0%D0%BB%D0%BE_%D1%80%D0%B0%D0%B1%D0%BE%D1%82%D1%8B" TargetMode="External"/><Relationship Id="rId4" Type="http://schemas.openxmlformats.org/officeDocument/2006/relationships/hyperlink" Target="https://ru.wikipedia.org/wiki/HTML" TargetMode="External"/><Relationship Id="rId9" Type="http://schemas.openxmlformats.org/officeDocument/2006/relationships/hyperlink" Target="https://learn.javascript.ru/css-unit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 txBox="1">
            <a:spLocks noGrp="1"/>
          </p:cNvSpPr>
          <p:nvPr>
            <p:ph type="ctrTitle"/>
          </p:nvPr>
        </p:nvSpPr>
        <p:spPr>
          <a:xfrm>
            <a:off x="2328150" y="1991825"/>
            <a:ext cx="448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spc="-150" dirty="0"/>
              <a:t>Основы </a:t>
            </a:r>
            <a:r>
              <a:rPr lang="en-US" sz="3800" spc="-150" dirty="0"/>
              <a:t>web-</a:t>
            </a:r>
            <a:r>
              <a:rPr lang="ru-RU" sz="3800" spc="-150" dirty="0"/>
              <a:t>программирования</a:t>
            </a:r>
            <a:endParaRPr sz="3800" spc="-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 txBox="1">
            <a:spLocks noGrp="1"/>
          </p:cNvSpPr>
          <p:nvPr>
            <p:ph type="body" idx="1"/>
          </p:nvPr>
        </p:nvSpPr>
        <p:spPr>
          <a:xfrm>
            <a:off x="2225675" y="2161800"/>
            <a:ext cx="46926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i="0" dirty="0">
                <a:latin typeface="+mn-lt"/>
              </a:rPr>
              <a:t>Веб-программирование — раздел программирования, ориентированный на разработку веб-приложений (программ, обеспечивающих функционирование динамических сайтов Всемирной паутины)</a:t>
            </a:r>
            <a:r>
              <a:rPr lang="en-US" i="0" dirty="0">
                <a:latin typeface="+mn-lt"/>
              </a:rPr>
              <a:t>.</a:t>
            </a:r>
          </a:p>
        </p:txBody>
      </p:sp>
      <p:sp>
        <p:nvSpPr>
          <p:cNvPr id="226" name="Google Shape;226;p19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Актуальность</a:t>
            </a:r>
            <a:endParaRPr dirty="0"/>
          </a:p>
        </p:txBody>
      </p:sp>
      <p:sp>
        <p:nvSpPr>
          <p:cNvPr id="232" name="Google Shape;232;p20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9850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Недостаток обучающих сайтов по </a:t>
            </a:r>
            <a:r>
              <a:rPr lang="en-US" dirty="0"/>
              <a:t>web-</a:t>
            </a:r>
            <a:r>
              <a:rPr lang="ru-RU" dirty="0"/>
              <a:t>программированию в Интернете</a:t>
            </a:r>
            <a:endParaRPr dirty="0"/>
          </a:p>
        </p:txBody>
      </p:sp>
      <p:sp>
        <p:nvSpPr>
          <p:cNvPr id="233" name="Google Shape;233;p2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067100" y="1509720"/>
            <a:ext cx="2977800" cy="1152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/>
              <a:t>Цель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/>
              <a:t>Разработка сайта о веб-программировании</a:t>
            </a:r>
            <a:endParaRPr dirty="0"/>
          </a:p>
        </p:txBody>
      </p:sp>
      <p:sp>
        <p:nvSpPr>
          <p:cNvPr id="257" name="Google Shape;257;p22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Цель и задачи</a:t>
            </a:r>
            <a:endParaRPr dirty="0"/>
          </a:p>
        </p:txBody>
      </p:sp>
      <p:sp>
        <p:nvSpPr>
          <p:cNvPr id="258" name="Google Shape;258;p22"/>
          <p:cNvSpPr txBox="1">
            <a:spLocks noGrp="1"/>
          </p:cNvSpPr>
          <p:nvPr>
            <p:ph type="body" idx="2"/>
          </p:nvPr>
        </p:nvSpPr>
        <p:spPr>
          <a:xfrm>
            <a:off x="3980329" y="1509719"/>
            <a:ext cx="3576918" cy="35553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/>
              <a:t>Задачи</a:t>
            </a:r>
            <a:endParaRPr b="1" dirty="0"/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Собрать необходимую информацию для создания сайта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Проанализировать информацию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Структурировать полученную информацию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Создать макет сайта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Разработать сайт о веб-программировании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9" name="Google Shape;259;p22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6" name="Google Shape;783;p42">
            <a:extLst>
              <a:ext uri="{FF2B5EF4-FFF2-40B4-BE49-F238E27FC236}">
                <a16:creationId xmlns:a16="http://schemas.microsoft.com/office/drawing/2014/main" id="{DC96CF0F-EBB6-4771-95B0-B17396BB9852}"/>
              </a:ext>
            </a:extLst>
          </p:cNvPr>
          <p:cNvGrpSpPr/>
          <p:nvPr/>
        </p:nvGrpSpPr>
        <p:grpSpPr>
          <a:xfrm>
            <a:off x="1790078" y="2821805"/>
            <a:ext cx="1531844" cy="1634088"/>
            <a:chOff x="9901824" y="937343"/>
            <a:chExt cx="744273" cy="793950"/>
          </a:xfrm>
        </p:grpSpPr>
        <p:grpSp>
          <p:nvGrpSpPr>
            <p:cNvPr id="7" name="Google Shape;784;p42">
              <a:extLst>
                <a:ext uri="{FF2B5EF4-FFF2-40B4-BE49-F238E27FC236}">
                  <a16:creationId xmlns:a16="http://schemas.microsoft.com/office/drawing/2014/main" id="{CA764D7E-6E4B-487F-8F40-5CD8B6A4A200}"/>
                </a:ext>
              </a:extLst>
            </p:cNvPr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4" name="Google Shape;785;p42">
                <a:extLst>
                  <a:ext uri="{FF2B5EF4-FFF2-40B4-BE49-F238E27FC236}">
                    <a16:creationId xmlns:a16="http://schemas.microsoft.com/office/drawing/2014/main" id="{51F30A57-650A-4A41-8801-318035DE2508}"/>
                  </a:ext>
                </a:extLst>
              </p:cNvPr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786;p42">
                <a:extLst>
                  <a:ext uri="{FF2B5EF4-FFF2-40B4-BE49-F238E27FC236}">
                    <a16:creationId xmlns:a16="http://schemas.microsoft.com/office/drawing/2014/main" id="{053B4F2B-B6B6-408B-BDB6-961693F5417B}"/>
                  </a:ext>
                </a:extLst>
              </p:cNvPr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787;p42">
                <a:extLst>
                  <a:ext uri="{FF2B5EF4-FFF2-40B4-BE49-F238E27FC236}">
                    <a16:creationId xmlns:a16="http://schemas.microsoft.com/office/drawing/2014/main" id="{F1366108-D373-43C5-B8EB-0F4CD15707D3}"/>
                  </a:ext>
                </a:extLst>
              </p:cNvPr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788;p42">
                <a:extLst>
                  <a:ext uri="{FF2B5EF4-FFF2-40B4-BE49-F238E27FC236}">
                    <a16:creationId xmlns:a16="http://schemas.microsoft.com/office/drawing/2014/main" id="{B0F7EA76-EE75-4811-A979-A6C64667E8C4}"/>
                  </a:ext>
                </a:extLst>
              </p:cNvPr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789;p42">
                <a:extLst>
                  <a:ext uri="{FF2B5EF4-FFF2-40B4-BE49-F238E27FC236}">
                    <a16:creationId xmlns:a16="http://schemas.microsoft.com/office/drawing/2014/main" id="{B829B6CD-BF33-4409-B0A9-5C8310597DAA}"/>
                  </a:ext>
                </a:extLst>
              </p:cNvPr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790;p42">
                <a:extLst>
                  <a:ext uri="{FF2B5EF4-FFF2-40B4-BE49-F238E27FC236}">
                    <a16:creationId xmlns:a16="http://schemas.microsoft.com/office/drawing/2014/main" id="{16FE6E4B-AA03-4D75-B2B8-070C54747D8F}"/>
                  </a:ext>
                </a:extLst>
              </p:cNvPr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791;p42">
                <a:extLst>
                  <a:ext uri="{FF2B5EF4-FFF2-40B4-BE49-F238E27FC236}">
                    <a16:creationId xmlns:a16="http://schemas.microsoft.com/office/drawing/2014/main" id="{F82A1229-0080-4051-8743-FE1618AEFD93}"/>
                  </a:ext>
                </a:extLst>
              </p:cNvPr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792;p42">
                <a:extLst>
                  <a:ext uri="{FF2B5EF4-FFF2-40B4-BE49-F238E27FC236}">
                    <a16:creationId xmlns:a16="http://schemas.microsoft.com/office/drawing/2014/main" id="{70327D63-3D02-46A5-BA2F-383F9B509B3F}"/>
                  </a:ext>
                </a:extLst>
              </p:cNvPr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793;p42">
                <a:extLst>
                  <a:ext uri="{FF2B5EF4-FFF2-40B4-BE49-F238E27FC236}">
                    <a16:creationId xmlns:a16="http://schemas.microsoft.com/office/drawing/2014/main" id="{F8576E4F-5AC9-48E7-9B9F-BDFDB526ABFF}"/>
                  </a:ext>
                </a:extLst>
              </p:cNvPr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794;p42">
                <a:extLst>
                  <a:ext uri="{FF2B5EF4-FFF2-40B4-BE49-F238E27FC236}">
                    <a16:creationId xmlns:a16="http://schemas.microsoft.com/office/drawing/2014/main" id="{0CDFDC46-30D5-4C6D-B42F-548CCF04B818}"/>
                  </a:ext>
                </a:extLst>
              </p:cNvPr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" name="Google Shape;795;p42">
              <a:extLst>
                <a:ext uri="{FF2B5EF4-FFF2-40B4-BE49-F238E27FC236}">
                  <a16:creationId xmlns:a16="http://schemas.microsoft.com/office/drawing/2014/main" id="{23D6FCC8-8F79-4C01-826F-0E8FC65E5C84}"/>
                </a:ext>
              </a:extLst>
            </p:cNvPr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796;p42">
              <a:extLst>
                <a:ext uri="{FF2B5EF4-FFF2-40B4-BE49-F238E27FC236}">
                  <a16:creationId xmlns:a16="http://schemas.microsoft.com/office/drawing/2014/main" id="{38B38555-28EC-49B5-8F72-E3D5F4B08133}"/>
                </a:ext>
              </a:extLst>
            </p:cNvPr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797;p42">
              <a:extLst>
                <a:ext uri="{FF2B5EF4-FFF2-40B4-BE49-F238E27FC236}">
                  <a16:creationId xmlns:a16="http://schemas.microsoft.com/office/drawing/2014/main" id="{8009C07B-AA5F-460D-943E-61A78DDD5234}"/>
                </a:ext>
              </a:extLst>
            </p:cNvPr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798;p42">
              <a:extLst>
                <a:ext uri="{FF2B5EF4-FFF2-40B4-BE49-F238E27FC236}">
                  <a16:creationId xmlns:a16="http://schemas.microsoft.com/office/drawing/2014/main" id="{D65A49B8-9374-49AE-95CA-054527285236}"/>
                </a:ext>
              </a:extLst>
            </p:cNvPr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799;p42">
              <a:extLst>
                <a:ext uri="{FF2B5EF4-FFF2-40B4-BE49-F238E27FC236}">
                  <a16:creationId xmlns:a16="http://schemas.microsoft.com/office/drawing/2014/main" id="{11F53D44-13E1-4361-927E-9870C5F516A6}"/>
                </a:ext>
              </a:extLst>
            </p:cNvPr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800;p42">
              <a:extLst>
                <a:ext uri="{FF2B5EF4-FFF2-40B4-BE49-F238E27FC236}">
                  <a16:creationId xmlns:a16="http://schemas.microsoft.com/office/drawing/2014/main" id="{C9F8D3A5-89C4-476F-8552-FD657E971B95}"/>
                </a:ext>
              </a:extLst>
            </p:cNvPr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4"/>
          <p:cNvSpPr txBox="1">
            <a:spLocks noGrp="1"/>
          </p:cNvSpPr>
          <p:nvPr>
            <p:ph type="title"/>
          </p:nvPr>
        </p:nvSpPr>
        <p:spPr>
          <a:xfrm>
            <a:off x="4374000" y="1021977"/>
            <a:ext cx="2855400" cy="10932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Цель</a:t>
            </a:r>
            <a:r>
              <a:rPr lang="en" dirty="0"/>
              <a:t> </a:t>
            </a:r>
            <a:r>
              <a:rPr lang="ru-RU" dirty="0">
                <a:solidFill>
                  <a:srgbClr val="FF0066"/>
                </a:solidFill>
              </a:rPr>
              <a:t>достигнута</a:t>
            </a:r>
            <a:r>
              <a:rPr lang="en-US" dirty="0">
                <a:solidFill>
                  <a:srgbClr val="FF0066"/>
                </a:solidFill>
              </a:rPr>
              <a:t>!</a:t>
            </a:r>
            <a:endParaRPr dirty="0">
              <a:solidFill>
                <a:srgbClr val="FF0066"/>
              </a:solidFill>
            </a:endParaRPr>
          </a:p>
        </p:txBody>
      </p:sp>
      <p:sp>
        <p:nvSpPr>
          <p:cNvPr id="274" name="Google Shape;274;p24"/>
          <p:cNvSpPr txBox="1">
            <a:spLocks noGrp="1"/>
          </p:cNvSpPr>
          <p:nvPr>
            <p:ph type="body" idx="1"/>
          </p:nvPr>
        </p:nvSpPr>
        <p:spPr>
          <a:xfrm>
            <a:off x="4374000" y="2707725"/>
            <a:ext cx="2855400" cy="8512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/>
              <a:t>Разработан конечный продукт – </a:t>
            </a:r>
            <a:r>
              <a:rPr lang="ru-RU" sz="1400" dirty="0">
                <a:solidFill>
                  <a:srgbClr val="FF006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сайт</a:t>
            </a:r>
            <a:r>
              <a:rPr lang="ru-RU" sz="1400" dirty="0"/>
              <a:t>, на котором находится информация о веб-разработке.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276" name="Google Shape;276;p24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sp>
        <p:nvSpPr>
          <p:cNvPr id="8" name="Google Shape;274;p24">
            <a:extLst>
              <a:ext uri="{FF2B5EF4-FFF2-40B4-BE49-F238E27FC236}">
                <a16:creationId xmlns:a16="http://schemas.microsoft.com/office/drawing/2014/main" id="{EE1A7311-7D9A-4380-AD4F-078210BF56C1}"/>
              </a:ext>
            </a:extLst>
          </p:cNvPr>
          <p:cNvSpPr txBox="1">
            <a:spLocks/>
          </p:cNvSpPr>
          <p:nvPr/>
        </p:nvSpPr>
        <p:spPr>
          <a:xfrm>
            <a:off x="1021200" y="3631087"/>
            <a:ext cx="6473294" cy="851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»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/>
              <a:t>Мой продукт полезен тем, кто хочет начать заниматься программированием, но не знает с чего начать, потому что в Интернете огромное количество информации, которая непонятна новичкам.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8551E46-A9AA-4413-81B6-4FEFA1234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00" y="614044"/>
            <a:ext cx="2617728" cy="29449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DA79DF8-FA25-4F32-AEF2-CBBF17A34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044" y="3750344"/>
            <a:ext cx="1062281" cy="106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 txBox="1">
            <a:spLocks noGrp="1"/>
          </p:cNvSpPr>
          <p:nvPr>
            <p:ph type="ctrTitle" idx="4294967295"/>
          </p:nvPr>
        </p:nvSpPr>
        <p:spPr>
          <a:xfrm>
            <a:off x="1129649" y="1298606"/>
            <a:ext cx="6884701" cy="22408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/>
              <a:t>УНИКАЛЬНЫЙ ДИЗАЙН</a:t>
            </a:r>
            <a:endParaRPr sz="7200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309C76B-2F8C-4706-8B07-FD112322A0B9}"/>
              </a:ext>
            </a:extLst>
          </p:cNvPr>
          <p:cNvGrpSpPr/>
          <p:nvPr/>
        </p:nvGrpSpPr>
        <p:grpSpPr>
          <a:xfrm>
            <a:off x="5765895" y="2682809"/>
            <a:ext cx="2030660" cy="1384686"/>
            <a:chOff x="5066647" y="717180"/>
            <a:chExt cx="2030660" cy="1384686"/>
          </a:xfrm>
        </p:grpSpPr>
        <p:sp>
          <p:nvSpPr>
            <p:cNvPr id="240" name="Google Shape;240;p21"/>
            <p:cNvSpPr/>
            <p:nvPr/>
          </p:nvSpPr>
          <p:spPr>
            <a:xfrm>
              <a:off x="5066647" y="717180"/>
              <a:ext cx="275621" cy="263172"/>
            </a:xfrm>
            <a:custGeom>
              <a:avLst/>
              <a:gdLst/>
              <a:ahLst/>
              <a:cxnLst/>
              <a:rect l="l" t="t" r="r" b="b"/>
              <a:pathLst>
                <a:path w="15144" h="14460" extrusionOk="0">
                  <a:moveTo>
                    <a:pt x="7572" y="1"/>
                  </a:moveTo>
                  <a:lnTo>
                    <a:pt x="7499" y="25"/>
                  </a:lnTo>
                  <a:lnTo>
                    <a:pt x="7401" y="74"/>
                  </a:lnTo>
                  <a:lnTo>
                    <a:pt x="7328" y="172"/>
                  </a:lnTo>
                  <a:lnTo>
                    <a:pt x="7255" y="294"/>
                  </a:lnTo>
                  <a:lnTo>
                    <a:pt x="5594" y="4104"/>
                  </a:lnTo>
                  <a:lnTo>
                    <a:pt x="5521" y="4226"/>
                  </a:lnTo>
                  <a:lnTo>
                    <a:pt x="5398" y="4373"/>
                  </a:lnTo>
                  <a:lnTo>
                    <a:pt x="5276" y="4495"/>
                  </a:lnTo>
                  <a:lnTo>
                    <a:pt x="5130" y="4617"/>
                  </a:lnTo>
                  <a:lnTo>
                    <a:pt x="4983" y="4715"/>
                  </a:lnTo>
                  <a:lnTo>
                    <a:pt x="4812" y="4788"/>
                  </a:lnTo>
                  <a:lnTo>
                    <a:pt x="4666" y="4861"/>
                  </a:lnTo>
                  <a:lnTo>
                    <a:pt x="4495" y="4886"/>
                  </a:lnTo>
                  <a:lnTo>
                    <a:pt x="392" y="5301"/>
                  </a:lnTo>
                  <a:lnTo>
                    <a:pt x="245" y="5325"/>
                  </a:lnTo>
                  <a:lnTo>
                    <a:pt x="123" y="5374"/>
                  </a:lnTo>
                  <a:lnTo>
                    <a:pt x="50" y="5423"/>
                  </a:lnTo>
                  <a:lnTo>
                    <a:pt x="1" y="5521"/>
                  </a:lnTo>
                  <a:lnTo>
                    <a:pt x="1" y="5594"/>
                  </a:lnTo>
                  <a:lnTo>
                    <a:pt x="25" y="5692"/>
                  </a:lnTo>
                  <a:lnTo>
                    <a:pt x="74" y="5789"/>
                  </a:lnTo>
                  <a:lnTo>
                    <a:pt x="196" y="5911"/>
                  </a:lnTo>
                  <a:lnTo>
                    <a:pt x="3274" y="8647"/>
                  </a:lnTo>
                  <a:lnTo>
                    <a:pt x="3396" y="8769"/>
                  </a:lnTo>
                  <a:lnTo>
                    <a:pt x="3493" y="8915"/>
                  </a:lnTo>
                  <a:lnTo>
                    <a:pt x="3567" y="9086"/>
                  </a:lnTo>
                  <a:lnTo>
                    <a:pt x="3640" y="9257"/>
                  </a:lnTo>
                  <a:lnTo>
                    <a:pt x="3689" y="9428"/>
                  </a:lnTo>
                  <a:lnTo>
                    <a:pt x="3713" y="9599"/>
                  </a:lnTo>
                  <a:lnTo>
                    <a:pt x="3713" y="9770"/>
                  </a:lnTo>
                  <a:lnTo>
                    <a:pt x="3689" y="9941"/>
                  </a:lnTo>
                  <a:lnTo>
                    <a:pt x="2810" y="13995"/>
                  </a:lnTo>
                  <a:lnTo>
                    <a:pt x="2785" y="14142"/>
                  </a:lnTo>
                  <a:lnTo>
                    <a:pt x="2810" y="14240"/>
                  </a:lnTo>
                  <a:lnTo>
                    <a:pt x="2834" y="14337"/>
                  </a:lnTo>
                  <a:lnTo>
                    <a:pt x="2883" y="14411"/>
                  </a:lnTo>
                  <a:lnTo>
                    <a:pt x="2981" y="14435"/>
                  </a:lnTo>
                  <a:lnTo>
                    <a:pt x="3078" y="14459"/>
                  </a:lnTo>
                  <a:lnTo>
                    <a:pt x="3200" y="14411"/>
                  </a:lnTo>
                  <a:lnTo>
                    <a:pt x="3322" y="14362"/>
                  </a:lnTo>
                  <a:lnTo>
                    <a:pt x="6888" y="12261"/>
                  </a:lnTo>
                  <a:lnTo>
                    <a:pt x="7035" y="12188"/>
                  </a:lnTo>
                  <a:lnTo>
                    <a:pt x="7206" y="12139"/>
                  </a:lnTo>
                  <a:lnTo>
                    <a:pt x="7401" y="12115"/>
                  </a:lnTo>
                  <a:lnTo>
                    <a:pt x="7743" y="12115"/>
                  </a:lnTo>
                  <a:lnTo>
                    <a:pt x="7938" y="12139"/>
                  </a:lnTo>
                  <a:lnTo>
                    <a:pt x="8109" y="12188"/>
                  </a:lnTo>
                  <a:lnTo>
                    <a:pt x="8256" y="12261"/>
                  </a:lnTo>
                  <a:lnTo>
                    <a:pt x="11822" y="14362"/>
                  </a:lnTo>
                  <a:lnTo>
                    <a:pt x="11944" y="14411"/>
                  </a:lnTo>
                  <a:lnTo>
                    <a:pt x="12066" y="14459"/>
                  </a:lnTo>
                  <a:lnTo>
                    <a:pt x="12164" y="14435"/>
                  </a:lnTo>
                  <a:lnTo>
                    <a:pt x="12261" y="14411"/>
                  </a:lnTo>
                  <a:lnTo>
                    <a:pt x="12310" y="14337"/>
                  </a:lnTo>
                  <a:lnTo>
                    <a:pt x="12335" y="14240"/>
                  </a:lnTo>
                  <a:lnTo>
                    <a:pt x="12359" y="14142"/>
                  </a:lnTo>
                  <a:lnTo>
                    <a:pt x="12335" y="13995"/>
                  </a:lnTo>
                  <a:lnTo>
                    <a:pt x="11455" y="9941"/>
                  </a:lnTo>
                  <a:lnTo>
                    <a:pt x="11431" y="9770"/>
                  </a:lnTo>
                  <a:lnTo>
                    <a:pt x="11431" y="9599"/>
                  </a:lnTo>
                  <a:lnTo>
                    <a:pt x="11455" y="9428"/>
                  </a:lnTo>
                  <a:lnTo>
                    <a:pt x="11504" y="9257"/>
                  </a:lnTo>
                  <a:lnTo>
                    <a:pt x="11577" y="9086"/>
                  </a:lnTo>
                  <a:lnTo>
                    <a:pt x="11651" y="8915"/>
                  </a:lnTo>
                  <a:lnTo>
                    <a:pt x="11748" y="8769"/>
                  </a:lnTo>
                  <a:lnTo>
                    <a:pt x="11870" y="8647"/>
                  </a:lnTo>
                  <a:lnTo>
                    <a:pt x="14948" y="5911"/>
                  </a:lnTo>
                  <a:lnTo>
                    <a:pt x="15070" y="5789"/>
                  </a:lnTo>
                  <a:lnTo>
                    <a:pt x="15119" y="5692"/>
                  </a:lnTo>
                  <a:lnTo>
                    <a:pt x="15143" y="5594"/>
                  </a:lnTo>
                  <a:lnTo>
                    <a:pt x="15143" y="5521"/>
                  </a:lnTo>
                  <a:lnTo>
                    <a:pt x="15094" y="5423"/>
                  </a:lnTo>
                  <a:lnTo>
                    <a:pt x="15021" y="5374"/>
                  </a:lnTo>
                  <a:lnTo>
                    <a:pt x="14899" y="5325"/>
                  </a:lnTo>
                  <a:lnTo>
                    <a:pt x="14752" y="5301"/>
                  </a:lnTo>
                  <a:lnTo>
                    <a:pt x="10649" y="4886"/>
                  </a:lnTo>
                  <a:lnTo>
                    <a:pt x="10478" y="4861"/>
                  </a:lnTo>
                  <a:lnTo>
                    <a:pt x="10332" y="4788"/>
                  </a:lnTo>
                  <a:lnTo>
                    <a:pt x="10161" y="4715"/>
                  </a:lnTo>
                  <a:lnTo>
                    <a:pt x="10014" y="4617"/>
                  </a:lnTo>
                  <a:lnTo>
                    <a:pt x="9868" y="4495"/>
                  </a:lnTo>
                  <a:lnTo>
                    <a:pt x="9746" y="4373"/>
                  </a:lnTo>
                  <a:lnTo>
                    <a:pt x="9624" y="4226"/>
                  </a:lnTo>
                  <a:lnTo>
                    <a:pt x="9550" y="4104"/>
                  </a:lnTo>
                  <a:lnTo>
                    <a:pt x="7890" y="294"/>
                  </a:lnTo>
                  <a:lnTo>
                    <a:pt x="7816" y="172"/>
                  </a:lnTo>
                  <a:lnTo>
                    <a:pt x="7743" y="74"/>
                  </a:lnTo>
                  <a:lnTo>
                    <a:pt x="7645" y="25"/>
                  </a:lnTo>
                  <a:lnTo>
                    <a:pt x="7572" y="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1"/>
            <p:cNvSpPr/>
            <p:nvPr/>
          </p:nvSpPr>
          <p:spPr>
            <a:xfrm rot="1892490">
              <a:off x="6821707" y="1112575"/>
              <a:ext cx="275600" cy="263152"/>
            </a:xfrm>
            <a:custGeom>
              <a:avLst/>
              <a:gdLst/>
              <a:ahLst/>
              <a:cxnLst/>
              <a:rect l="l" t="t" r="r" b="b"/>
              <a:pathLst>
                <a:path w="15144" h="14460" extrusionOk="0">
                  <a:moveTo>
                    <a:pt x="7572" y="1"/>
                  </a:moveTo>
                  <a:lnTo>
                    <a:pt x="7499" y="25"/>
                  </a:lnTo>
                  <a:lnTo>
                    <a:pt x="7401" y="74"/>
                  </a:lnTo>
                  <a:lnTo>
                    <a:pt x="7328" y="172"/>
                  </a:lnTo>
                  <a:lnTo>
                    <a:pt x="7255" y="294"/>
                  </a:lnTo>
                  <a:lnTo>
                    <a:pt x="5594" y="4104"/>
                  </a:lnTo>
                  <a:lnTo>
                    <a:pt x="5521" y="4226"/>
                  </a:lnTo>
                  <a:lnTo>
                    <a:pt x="5398" y="4373"/>
                  </a:lnTo>
                  <a:lnTo>
                    <a:pt x="5276" y="4495"/>
                  </a:lnTo>
                  <a:lnTo>
                    <a:pt x="5130" y="4617"/>
                  </a:lnTo>
                  <a:lnTo>
                    <a:pt x="4983" y="4715"/>
                  </a:lnTo>
                  <a:lnTo>
                    <a:pt x="4812" y="4788"/>
                  </a:lnTo>
                  <a:lnTo>
                    <a:pt x="4666" y="4861"/>
                  </a:lnTo>
                  <a:lnTo>
                    <a:pt x="4495" y="4886"/>
                  </a:lnTo>
                  <a:lnTo>
                    <a:pt x="392" y="5301"/>
                  </a:lnTo>
                  <a:lnTo>
                    <a:pt x="245" y="5325"/>
                  </a:lnTo>
                  <a:lnTo>
                    <a:pt x="123" y="5374"/>
                  </a:lnTo>
                  <a:lnTo>
                    <a:pt x="50" y="5423"/>
                  </a:lnTo>
                  <a:lnTo>
                    <a:pt x="1" y="5521"/>
                  </a:lnTo>
                  <a:lnTo>
                    <a:pt x="1" y="5594"/>
                  </a:lnTo>
                  <a:lnTo>
                    <a:pt x="25" y="5692"/>
                  </a:lnTo>
                  <a:lnTo>
                    <a:pt x="74" y="5789"/>
                  </a:lnTo>
                  <a:lnTo>
                    <a:pt x="196" y="5911"/>
                  </a:lnTo>
                  <a:lnTo>
                    <a:pt x="3274" y="8647"/>
                  </a:lnTo>
                  <a:lnTo>
                    <a:pt x="3396" y="8769"/>
                  </a:lnTo>
                  <a:lnTo>
                    <a:pt x="3493" y="8915"/>
                  </a:lnTo>
                  <a:lnTo>
                    <a:pt x="3567" y="9086"/>
                  </a:lnTo>
                  <a:lnTo>
                    <a:pt x="3640" y="9257"/>
                  </a:lnTo>
                  <a:lnTo>
                    <a:pt x="3689" y="9428"/>
                  </a:lnTo>
                  <a:lnTo>
                    <a:pt x="3713" y="9599"/>
                  </a:lnTo>
                  <a:lnTo>
                    <a:pt x="3713" y="9770"/>
                  </a:lnTo>
                  <a:lnTo>
                    <a:pt x="3689" y="9941"/>
                  </a:lnTo>
                  <a:lnTo>
                    <a:pt x="2810" y="13995"/>
                  </a:lnTo>
                  <a:lnTo>
                    <a:pt x="2785" y="14142"/>
                  </a:lnTo>
                  <a:lnTo>
                    <a:pt x="2810" y="14240"/>
                  </a:lnTo>
                  <a:lnTo>
                    <a:pt x="2834" y="14337"/>
                  </a:lnTo>
                  <a:lnTo>
                    <a:pt x="2883" y="14411"/>
                  </a:lnTo>
                  <a:lnTo>
                    <a:pt x="2981" y="14435"/>
                  </a:lnTo>
                  <a:lnTo>
                    <a:pt x="3078" y="14459"/>
                  </a:lnTo>
                  <a:lnTo>
                    <a:pt x="3200" y="14411"/>
                  </a:lnTo>
                  <a:lnTo>
                    <a:pt x="3322" y="14362"/>
                  </a:lnTo>
                  <a:lnTo>
                    <a:pt x="6888" y="12261"/>
                  </a:lnTo>
                  <a:lnTo>
                    <a:pt x="7035" y="12188"/>
                  </a:lnTo>
                  <a:lnTo>
                    <a:pt x="7206" y="12139"/>
                  </a:lnTo>
                  <a:lnTo>
                    <a:pt x="7401" y="12115"/>
                  </a:lnTo>
                  <a:lnTo>
                    <a:pt x="7743" y="12115"/>
                  </a:lnTo>
                  <a:lnTo>
                    <a:pt x="7938" y="12139"/>
                  </a:lnTo>
                  <a:lnTo>
                    <a:pt x="8109" y="12188"/>
                  </a:lnTo>
                  <a:lnTo>
                    <a:pt x="8256" y="12261"/>
                  </a:lnTo>
                  <a:lnTo>
                    <a:pt x="11822" y="14362"/>
                  </a:lnTo>
                  <a:lnTo>
                    <a:pt x="11944" y="14411"/>
                  </a:lnTo>
                  <a:lnTo>
                    <a:pt x="12066" y="14459"/>
                  </a:lnTo>
                  <a:lnTo>
                    <a:pt x="12164" y="14435"/>
                  </a:lnTo>
                  <a:lnTo>
                    <a:pt x="12261" y="14411"/>
                  </a:lnTo>
                  <a:lnTo>
                    <a:pt x="12310" y="14337"/>
                  </a:lnTo>
                  <a:lnTo>
                    <a:pt x="12335" y="14240"/>
                  </a:lnTo>
                  <a:lnTo>
                    <a:pt x="12359" y="14142"/>
                  </a:lnTo>
                  <a:lnTo>
                    <a:pt x="12335" y="13995"/>
                  </a:lnTo>
                  <a:lnTo>
                    <a:pt x="11455" y="9941"/>
                  </a:lnTo>
                  <a:lnTo>
                    <a:pt x="11431" y="9770"/>
                  </a:lnTo>
                  <a:lnTo>
                    <a:pt x="11431" y="9599"/>
                  </a:lnTo>
                  <a:lnTo>
                    <a:pt x="11455" y="9428"/>
                  </a:lnTo>
                  <a:lnTo>
                    <a:pt x="11504" y="9257"/>
                  </a:lnTo>
                  <a:lnTo>
                    <a:pt x="11577" y="9086"/>
                  </a:lnTo>
                  <a:lnTo>
                    <a:pt x="11651" y="8915"/>
                  </a:lnTo>
                  <a:lnTo>
                    <a:pt x="11748" y="8769"/>
                  </a:lnTo>
                  <a:lnTo>
                    <a:pt x="11870" y="8647"/>
                  </a:lnTo>
                  <a:lnTo>
                    <a:pt x="14948" y="5911"/>
                  </a:lnTo>
                  <a:lnTo>
                    <a:pt x="15070" y="5789"/>
                  </a:lnTo>
                  <a:lnTo>
                    <a:pt x="15119" y="5692"/>
                  </a:lnTo>
                  <a:lnTo>
                    <a:pt x="15143" y="5594"/>
                  </a:lnTo>
                  <a:lnTo>
                    <a:pt x="15143" y="5521"/>
                  </a:lnTo>
                  <a:lnTo>
                    <a:pt x="15094" y="5423"/>
                  </a:lnTo>
                  <a:lnTo>
                    <a:pt x="15021" y="5374"/>
                  </a:lnTo>
                  <a:lnTo>
                    <a:pt x="14899" y="5325"/>
                  </a:lnTo>
                  <a:lnTo>
                    <a:pt x="14752" y="5301"/>
                  </a:lnTo>
                  <a:lnTo>
                    <a:pt x="10649" y="4886"/>
                  </a:lnTo>
                  <a:lnTo>
                    <a:pt x="10478" y="4861"/>
                  </a:lnTo>
                  <a:lnTo>
                    <a:pt x="10332" y="4788"/>
                  </a:lnTo>
                  <a:lnTo>
                    <a:pt x="10161" y="4715"/>
                  </a:lnTo>
                  <a:lnTo>
                    <a:pt x="10014" y="4617"/>
                  </a:lnTo>
                  <a:lnTo>
                    <a:pt x="9868" y="4495"/>
                  </a:lnTo>
                  <a:lnTo>
                    <a:pt x="9746" y="4373"/>
                  </a:lnTo>
                  <a:lnTo>
                    <a:pt x="9624" y="4226"/>
                  </a:lnTo>
                  <a:lnTo>
                    <a:pt x="9550" y="4104"/>
                  </a:lnTo>
                  <a:lnTo>
                    <a:pt x="7890" y="294"/>
                  </a:lnTo>
                  <a:lnTo>
                    <a:pt x="7816" y="172"/>
                  </a:lnTo>
                  <a:lnTo>
                    <a:pt x="7743" y="74"/>
                  </a:lnTo>
                  <a:lnTo>
                    <a:pt x="7645" y="25"/>
                  </a:lnTo>
                  <a:lnTo>
                    <a:pt x="7572" y="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 rot="20668404">
              <a:off x="6612271" y="1923875"/>
              <a:ext cx="186411" cy="177991"/>
            </a:xfrm>
            <a:custGeom>
              <a:avLst/>
              <a:gdLst/>
              <a:ahLst/>
              <a:cxnLst/>
              <a:rect l="l" t="t" r="r" b="b"/>
              <a:pathLst>
                <a:path w="15144" h="14460" extrusionOk="0">
                  <a:moveTo>
                    <a:pt x="7572" y="1"/>
                  </a:moveTo>
                  <a:lnTo>
                    <a:pt x="7499" y="25"/>
                  </a:lnTo>
                  <a:lnTo>
                    <a:pt x="7401" y="74"/>
                  </a:lnTo>
                  <a:lnTo>
                    <a:pt x="7328" y="172"/>
                  </a:lnTo>
                  <a:lnTo>
                    <a:pt x="7255" y="294"/>
                  </a:lnTo>
                  <a:lnTo>
                    <a:pt x="5594" y="4104"/>
                  </a:lnTo>
                  <a:lnTo>
                    <a:pt x="5521" y="4226"/>
                  </a:lnTo>
                  <a:lnTo>
                    <a:pt x="5398" y="4373"/>
                  </a:lnTo>
                  <a:lnTo>
                    <a:pt x="5276" y="4495"/>
                  </a:lnTo>
                  <a:lnTo>
                    <a:pt x="5130" y="4617"/>
                  </a:lnTo>
                  <a:lnTo>
                    <a:pt x="4983" y="4715"/>
                  </a:lnTo>
                  <a:lnTo>
                    <a:pt x="4812" y="4788"/>
                  </a:lnTo>
                  <a:lnTo>
                    <a:pt x="4666" y="4861"/>
                  </a:lnTo>
                  <a:lnTo>
                    <a:pt x="4495" y="4886"/>
                  </a:lnTo>
                  <a:lnTo>
                    <a:pt x="392" y="5301"/>
                  </a:lnTo>
                  <a:lnTo>
                    <a:pt x="245" y="5325"/>
                  </a:lnTo>
                  <a:lnTo>
                    <a:pt x="123" y="5374"/>
                  </a:lnTo>
                  <a:lnTo>
                    <a:pt x="50" y="5423"/>
                  </a:lnTo>
                  <a:lnTo>
                    <a:pt x="1" y="5521"/>
                  </a:lnTo>
                  <a:lnTo>
                    <a:pt x="1" y="5594"/>
                  </a:lnTo>
                  <a:lnTo>
                    <a:pt x="25" y="5692"/>
                  </a:lnTo>
                  <a:lnTo>
                    <a:pt x="74" y="5789"/>
                  </a:lnTo>
                  <a:lnTo>
                    <a:pt x="196" y="5911"/>
                  </a:lnTo>
                  <a:lnTo>
                    <a:pt x="3274" y="8647"/>
                  </a:lnTo>
                  <a:lnTo>
                    <a:pt x="3396" y="8769"/>
                  </a:lnTo>
                  <a:lnTo>
                    <a:pt x="3493" y="8915"/>
                  </a:lnTo>
                  <a:lnTo>
                    <a:pt x="3567" y="9086"/>
                  </a:lnTo>
                  <a:lnTo>
                    <a:pt x="3640" y="9257"/>
                  </a:lnTo>
                  <a:lnTo>
                    <a:pt x="3689" y="9428"/>
                  </a:lnTo>
                  <a:lnTo>
                    <a:pt x="3713" y="9599"/>
                  </a:lnTo>
                  <a:lnTo>
                    <a:pt x="3713" y="9770"/>
                  </a:lnTo>
                  <a:lnTo>
                    <a:pt x="3689" y="9941"/>
                  </a:lnTo>
                  <a:lnTo>
                    <a:pt x="2810" y="13995"/>
                  </a:lnTo>
                  <a:lnTo>
                    <a:pt x="2785" y="14142"/>
                  </a:lnTo>
                  <a:lnTo>
                    <a:pt x="2810" y="14240"/>
                  </a:lnTo>
                  <a:lnTo>
                    <a:pt x="2834" y="14337"/>
                  </a:lnTo>
                  <a:lnTo>
                    <a:pt x="2883" y="14411"/>
                  </a:lnTo>
                  <a:lnTo>
                    <a:pt x="2981" y="14435"/>
                  </a:lnTo>
                  <a:lnTo>
                    <a:pt x="3078" y="14459"/>
                  </a:lnTo>
                  <a:lnTo>
                    <a:pt x="3200" y="14411"/>
                  </a:lnTo>
                  <a:lnTo>
                    <a:pt x="3322" y="14362"/>
                  </a:lnTo>
                  <a:lnTo>
                    <a:pt x="6888" y="12261"/>
                  </a:lnTo>
                  <a:lnTo>
                    <a:pt x="7035" y="12188"/>
                  </a:lnTo>
                  <a:lnTo>
                    <a:pt x="7206" y="12139"/>
                  </a:lnTo>
                  <a:lnTo>
                    <a:pt x="7401" y="12115"/>
                  </a:lnTo>
                  <a:lnTo>
                    <a:pt x="7743" y="12115"/>
                  </a:lnTo>
                  <a:lnTo>
                    <a:pt x="7938" y="12139"/>
                  </a:lnTo>
                  <a:lnTo>
                    <a:pt x="8109" y="12188"/>
                  </a:lnTo>
                  <a:lnTo>
                    <a:pt x="8256" y="12261"/>
                  </a:lnTo>
                  <a:lnTo>
                    <a:pt x="11822" y="14362"/>
                  </a:lnTo>
                  <a:lnTo>
                    <a:pt x="11944" y="14411"/>
                  </a:lnTo>
                  <a:lnTo>
                    <a:pt x="12066" y="14459"/>
                  </a:lnTo>
                  <a:lnTo>
                    <a:pt x="12164" y="14435"/>
                  </a:lnTo>
                  <a:lnTo>
                    <a:pt x="12261" y="14411"/>
                  </a:lnTo>
                  <a:lnTo>
                    <a:pt x="12310" y="14337"/>
                  </a:lnTo>
                  <a:lnTo>
                    <a:pt x="12335" y="14240"/>
                  </a:lnTo>
                  <a:lnTo>
                    <a:pt x="12359" y="14142"/>
                  </a:lnTo>
                  <a:lnTo>
                    <a:pt x="12335" y="13995"/>
                  </a:lnTo>
                  <a:lnTo>
                    <a:pt x="11455" y="9941"/>
                  </a:lnTo>
                  <a:lnTo>
                    <a:pt x="11431" y="9770"/>
                  </a:lnTo>
                  <a:lnTo>
                    <a:pt x="11431" y="9599"/>
                  </a:lnTo>
                  <a:lnTo>
                    <a:pt x="11455" y="9428"/>
                  </a:lnTo>
                  <a:lnTo>
                    <a:pt x="11504" y="9257"/>
                  </a:lnTo>
                  <a:lnTo>
                    <a:pt x="11577" y="9086"/>
                  </a:lnTo>
                  <a:lnTo>
                    <a:pt x="11651" y="8915"/>
                  </a:lnTo>
                  <a:lnTo>
                    <a:pt x="11748" y="8769"/>
                  </a:lnTo>
                  <a:lnTo>
                    <a:pt x="11870" y="8647"/>
                  </a:lnTo>
                  <a:lnTo>
                    <a:pt x="14948" y="5911"/>
                  </a:lnTo>
                  <a:lnTo>
                    <a:pt x="15070" y="5789"/>
                  </a:lnTo>
                  <a:lnTo>
                    <a:pt x="15119" y="5692"/>
                  </a:lnTo>
                  <a:lnTo>
                    <a:pt x="15143" y="5594"/>
                  </a:lnTo>
                  <a:lnTo>
                    <a:pt x="15143" y="5521"/>
                  </a:lnTo>
                  <a:lnTo>
                    <a:pt x="15094" y="5423"/>
                  </a:lnTo>
                  <a:lnTo>
                    <a:pt x="15021" y="5374"/>
                  </a:lnTo>
                  <a:lnTo>
                    <a:pt x="14899" y="5325"/>
                  </a:lnTo>
                  <a:lnTo>
                    <a:pt x="14752" y="5301"/>
                  </a:lnTo>
                  <a:lnTo>
                    <a:pt x="10649" y="4886"/>
                  </a:lnTo>
                  <a:lnTo>
                    <a:pt x="10478" y="4861"/>
                  </a:lnTo>
                  <a:lnTo>
                    <a:pt x="10332" y="4788"/>
                  </a:lnTo>
                  <a:lnTo>
                    <a:pt x="10161" y="4715"/>
                  </a:lnTo>
                  <a:lnTo>
                    <a:pt x="10014" y="4617"/>
                  </a:lnTo>
                  <a:lnTo>
                    <a:pt x="9868" y="4495"/>
                  </a:lnTo>
                  <a:lnTo>
                    <a:pt x="9746" y="4373"/>
                  </a:lnTo>
                  <a:lnTo>
                    <a:pt x="9624" y="4226"/>
                  </a:lnTo>
                  <a:lnTo>
                    <a:pt x="9550" y="4104"/>
                  </a:lnTo>
                  <a:lnTo>
                    <a:pt x="7890" y="294"/>
                  </a:lnTo>
                  <a:lnTo>
                    <a:pt x="7816" y="172"/>
                  </a:lnTo>
                  <a:lnTo>
                    <a:pt x="7743" y="74"/>
                  </a:lnTo>
                  <a:lnTo>
                    <a:pt x="7645" y="25"/>
                  </a:lnTo>
                  <a:lnTo>
                    <a:pt x="7572" y="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" name="Google Shape;251;p2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4" name="Рисунок 3" descr="Малярная кисть">
            <a:extLst>
              <a:ext uri="{FF2B5EF4-FFF2-40B4-BE49-F238E27FC236}">
                <a16:creationId xmlns:a16="http://schemas.microsoft.com/office/drawing/2014/main" id="{2D406D83-B32F-48E9-96CA-E664B9EB2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682894">
            <a:off x="6136149" y="2682809"/>
            <a:ext cx="914400" cy="914400"/>
          </a:xfrm>
          <a:prstGeom prst="rect">
            <a:avLst/>
          </a:prstGeom>
        </p:spPr>
      </p:pic>
      <p:pic>
        <p:nvPicPr>
          <p:cNvPr id="6" name="Рисунок 5" descr="Заставка">
            <a:extLst>
              <a:ext uri="{FF2B5EF4-FFF2-40B4-BE49-F238E27FC236}">
                <a16:creationId xmlns:a16="http://schemas.microsoft.com/office/drawing/2014/main" id="{825AD853-E8FF-46E8-A63D-7CB1C7B1CE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36149" y="3594561"/>
            <a:ext cx="914400" cy="914400"/>
          </a:xfrm>
          <a:prstGeom prst="rect">
            <a:avLst/>
          </a:prstGeom>
        </p:spPr>
      </p:pic>
      <p:pic>
        <p:nvPicPr>
          <p:cNvPr id="8" name="Рисунок 7" descr="Палитра">
            <a:extLst>
              <a:ext uri="{FF2B5EF4-FFF2-40B4-BE49-F238E27FC236}">
                <a16:creationId xmlns:a16="http://schemas.microsoft.com/office/drawing/2014/main" id="{0567F571-A0B3-4B85-A07C-4DA36FA810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27116" y="3326394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Информация</a:t>
            </a:r>
            <a:endParaRPr dirty="0"/>
          </a:p>
        </p:txBody>
      </p:sp>
      <p:sp>
        <p:nvSpPr>
          <p:cNvPr id="265" name="Google Shape;265;p23"/>
          <p:cNvSpPr txBox="1">
            <a:spLocks noGrp="1"/>
          </p:cNvSpPr>
          <p:nvPr>
            <p:ph type="body" idx="1"/>
          </p:nvPr>
        </p:nvSpPr>
        <p:spPr>
          <a:xfrm>
            <a:off x="1067100" y="1676800"/>
            <a:ext cx="20241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/>
              <a:t>Структура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/>
              <a:t>Текст разделен на главы, которые содержат части. Это упрощает навигацию по тексту.</a:t>
            </a:r>
            <a:endParaRPr dirty="0"/>
          </a:p>
        </p:txBody>
      </p:sp>
      <p:sp>
        <p:nvSpPr>
          <p:cNvPr id="266" name="Google Shape;266;p23"/>
          <p:cNvSpPr txBox="1">
            <a:spLocks noGrp="1"/>
          </p:cNvSpPr>
          <p:nvPr>
            <p:ph type="body" idx="2"/>
          </p:nvPr>
        </p:nvSpPr>
        <p:spPr>
          <a:xfrm>
            <a:off x="3194801" y="1676800"/>
            <a:ext cx="20241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/>
              <a:t>Доступность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/>
              <a:t>Обучающая информация рассчитана на разновозрастные группы пользователей.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/>
              <a:t>Для наглядности добавлены схемы.</a:t>
            </a:r>
            <a:endParaRPr dirty="0"/>
          </a:p>
        </p:txBody>
      </p:sp>
      <p:sp>
        <p:nvSpPr>
          <p:cNvPr id="267" name="Google Shape;267;p23"/>
          <p:cNvSpPr txBox="1">
            <a:spLocks noGrp="1"/>
          </p:cNvSpPr>
          <p:nvPr>
            <p:ph type="body" idx="3"/>
          </p:nvPr>
        </p:nvSpPr>
        <p:spPr>
          <a:xfrm>
            <a:off x="5322501" y="1676800"/>
            <a:ext cx="210924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/>
              <a:t>Источники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/>
              <a:t>Основным источником является онлайн документация. Используется техническая литература и реферат на тему программирования.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8" name="Google Shape;268;p23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Источники</a:t>
            </a:r>
            <a:endParaRPr dirty="0"/>
          </a:p>
        </p:txBody>
      </p:sp>
      <p:sp>
        <p:nvSpPr>
          <p:cNvPr id="232" name="Google Shape;232;p20"/>
          <p:cNvSpPr txBox="1">
            <a:spLocks noGrp="1"/>
          </p:cNvSpPr>
          <p:nvPr>
            <p:ph type="body" idx="1"/>
          </p:nvPr>
        </p:nvSpPr>
        <p:spPr>
          <a:xfrm>
            <a:off x="1067088" y="1650547"/>
            <a:ext cx="5972100" cy="31620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/>
            <a:r>
              <a:rPr lang="ru-RU" sz="1400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Реферат на тему «Программирование в </a:t>
            </a:r>
            <a:r>
              <a:rPr lang="en-US" sz="1400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 </a:t>
            </a:r>
            <a:r>
              <a:rPr lang="ru-RU" sz="1400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классе»</a:t>
            </a:r>
            <a:endParaRPr lang="en-US" sz="1400" dirty="0">
              <a:latin typeface="+mj-lt"/>
            </a:endParaRPr>
          </a:p>
          <a:p>
            <a:pPr indent="-457200"/>
            <a:r>
              <a:rPr lang="ru-RU" sz="1400" dirty="0"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Страница «</a:t>
            </a:r>
            <a:r>
              <a:rPr lang="en-US" sz="1400" dirty="0"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HTML</a:t>
            </a:r>
            <a:r>
              <a:rPr lang="ru-RU" sz="1400" dirty="0"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 на Википедии</a:t>
            </a:r>
            <a:endParaRPr lang="ru-RU" sz="1400" dirty="0">
              <a:latin typeface="+mj-lt"/>
            </a:endParaRPr>
          </a:p>
          <a:p>
            <a:pPr indent="-457200"/>
            <a:r>
              <a:rPr lang="ru-RU" sz="1400" dirty="0">
                <a:latin typeface="+mj-lt"/>
              </a:rPr>
              <a:t>Официальная документация от </a:t>
            </a:r>
            <a:r>
              <a:rPr lang="en-US" sz="1400" dirty="0">
                <a:latin typeface="+mj-lt"/>
              </a:rPr>
              <a:t>Mozilla Developer Network</a:t>
            </a:r>
            <a:endParaRPr lang="ru-RU" sz="1400" dirty="0">
              <a:latin typeface="+mj-lt"/>
            </a:endParaRPr>
          </a:p>
          <a:p>
            <a:pPr lvl="1" indent="-457200"/>
            <a:r>
              <a:rPr lang="ru-RU" sz="1400" dirty="0"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Введение в </a:t>
            </a:r>
            <a:r>
              <a:rPr lang="en-US" sz="1400" dirty="0"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HTML</a:t>
            </a:r>
            <a:endParaRPr lang="ru-RU" sz="1400" dirty="0">
              <a:latin typeface="+mj-lt"/>
            </a:endParaRPr>
          </a:p>
          <a:p>
            <a:pPr lvl="1" indent="-457200"/>
            <a:r>
              <a:rPr lang="ru-RU" sz="1400" dirty="0"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Мультимедиа и встраивание</a:t>
            </a:r>
            <a:endParaRPr lang="ru-RU" sz="1400" dirty="0">
              <a:latin typeface="+mj-lt"/>
            </a:endParaRPr>
          </a:p>
          <a:p>
            <a:pPr lvl="1" indent="-457200"/>
            <a:r>
              <a:rPr lang="ru-RU" sz="1400" dirty="0">
                <a:latin typeface="+mj-lt"/>
              </a:rPr>
              <a:t>Каскадные таблицы стилей</a:t>
            </a:r>
          </a:p>
          <a:p>
            <a:pPr lvl="2" indent="-457200"/>
            <a:r>
              <a:rPr lang="ru-RU" sz="1400" dirty="0"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Источник 1</a:t>
            </a:r>
            <a:endParaRPr lang="ru-RU" sz="1400" dirty="0">
              <a:latin typeface="+mj-lt"/>
            </a:endParaRPr>
          </a:p>
          <a:p>
            <a:pPr lvl="2" indent="-457200"/>
            <a:r>
              <a:rPr lang="ru-RU" sz="1400" dirty="0"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Источник 2</a:t>
            </a:r>
            <a:endParaRPr lang="ru-RU" sz="1400" dirty="0">
              <a:latin typeface="+mj-lt"/>
            </a:endParaRPr>
          </a:p>
          <a:p>
            <a:pPr lvl="2" indent="-457200"/>
            <a:r>
              <a:rPr lang="ru-RU" sz="1400" dirty="0">
                <a:latin typeface="+mj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Источник 3</a:t>
            </a:r>
            <a:endParaRPr lang="ru-RU" sz="1400" dirty="0">
              <a:latin typeface="+mj-lt"/>
            </a:endParaRPr>
          </a:p>
          <a:p>
            <a:pPr indent="-457200"/>
            <a:r>
              <a:rPr lang="ru-RU" sz="1400" i="0" u="none" strike="noStrike" dirty="0">
                <a:effectLst/>
                <a:latin typeface="+mj-lt"/>
              </a:rPr>
              <a:t>HTML5 + CSS3. Основы современного WEB-дизайна | Хрусталев А</a:t>
            </a:r>
            <a:r>
              <a:rPr lang="en-US" sz="1400" dirty="0">
                <a:latin typeface="+mj-lt"/>
              </a:rPr>
              <a:t>.</a:t>
            </a:r>
            <a:r>
              <a:rPr lang="ru-RU" sz="1400" i="0" u="none" strike="noStrike" dirty="0">
                <a:effectLst/>
                <a:latin typeface="+mj-lt"/>
              </a:rPr>
              <a:t> А., Кириченко А. </a:t>
            </a:r>
            <a:r>
              <a:rPr lang="ru-RU" sz="1400" dirty="0">
                <a:latin typeface="+mj-lt"/>
              </a:rPr>
              <a:t>В.</a:t>
            </a:r>
          </a:p>
          <a:p>
            <a:pPr indent="-457200"/>
            <a:r>
              <a:rPr lang="ru-RU" sz="1400" i="0" u="none" strike="noStrike" dirty="0">
                <a:effectLst/>
                <a:latin typeface="+mj-lt"/>
              </a:rPr>
              <a:t>HTML5. Карманный справочник | </a:t>
            </a:r>
            <a:r>
              <a:rPr lang="ru-RU" sz="1400" i="0" u="none" strike="noStrike" dirty="0" err="1">
                <a:effectLst/>
                <a:latin typeface="+mj-lt"/>
              </a:rPr>
              <a:t>Роббинс</a:t>
            </a:r>
            <a:r>
              <a:rPr lang="ru-RU" sz="1400" i="0" u="none" strike="noStrike" dirty="0">
                <a:effectLst/>
                <a:latin typeface="+mj-lt"/>
              </a:rPr>
              <a:t> Д</a:t>
            </a:r>
            <a:r>
              <a:rPr lang="en-US" sz="1400" i="0" u="none" strike="noStrike" dirty="0">
                <a:effectLst/>
                <a:latin typeface="+mj-lt"/>
              </a:rPr>
              <a:t>.</a:t>
            </a:r>
            <a:r>
              <a:rPr lang="ru-RU" sz="1400" i="0" u="none" strike="noStrike" dirty="0">
                <a:effectLst/>
                <a:latin typeface="+mj-lt"/>
              </a:rPr>
              <a:t> Н</a:t>
            </a:r>
            <a:r>
              <a:rPr lang="en-US" sz="1400" i="0" u="none" strike="noStrike" dirty="0">
                <a:effectLst/>
                <a:latin typeface="+mj-lt"/>
              </a:rPr>
              <a:t>.</a:t>
            </a:r>
            <a:endParaRPr lang="en-US" sz="1400" dirty="0"/>
          </a:p>
        </p:txBody>
      </p:sp>
      <p:sp>
        <p:nvSpPr>
          <p:cNvPr id="233" name="Google Shape;233;p2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5770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 txBox="1">
            <a:spLocks noGrp="1"/>
          </p:cNvSpPr>
          <p:nvPr>
            <p:ph type="ctrTitle"/>
          </p:nvPr>
        </p:nvSpPr>
        <p:spPr>
          <a:xfrm>
            <a:off x="2102223" y="1991850"/>
            <a:ext cx="4939553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spc="-150" dirty="0"/>
              <a:t>Спасибо за внимание!</a:t>
            </a:r>
            <a:endParaRPr sz="3600" spc="-150" dirty="0"/>
          </a:p>
        </p:txBody>
      </p:sp>
    </p:spTree>
    <p:extLst>
      <p:ext uri="{BB962C8B-B14F-4D97-AF65-F5344CB8AC3E}">
        <p14:creationId xmlns:p14="http://schemas.microsoft.com/office/powerpoint/2010/main" val="4270419842"/>
      </p:ext>
    </p:extLst>
  </p:cSld>
  <p:clrMapOvr>
    <a:masterClrMapping/>
  </p:clrMapOvr>
</p:sld>
</file>

<file path=ppt/theme/theme1.xml><?xml version="1.0" encoding="utf-8"?>
<a:theme xmlns:a="http://schemas.openxmlformats.org/drawingml/2006/main" name="Dumaine">
  <a:themeElements>
    <a:clrScheme name="Custom 347">
      <a:dk1>
        <a:srgbClr val="FFFFFF"/>
      </a:dk1>
      <a:lt1>
        <a:srgbClr val="041F30"/>
      </a:lt1>
      <a:dk2>
        <a:srgbClr val="E3E7EC"/>
      </a:dk2>
      <a:lt2>
        <a:srgbClr val="5A6B85"/>
      </a:lt2>
      <a:accent1>
        <a:srgbClr val="6699FF"/>
      </a:accent1>
      <a:accent2>
        <a:srgbClr val="33CCFF"/>
      </a:accent2>
      <a:accent3>
        <a:srgbClr val="33CCCC"/>
      </a:accent3>
      <a:accent4>
        <a:srgbClr val="66FF33"/>
      </a:accent4>
      <a:accent5>
        <a:srgbClr val="FF0066"/>
      </a:accent5>
      <a:accent6>
        <a:srgbClr val="FF660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236</Words>
  <Application>Microsoft Office PowerPoint</Application>
  <PresentationFormat>Экран 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Hind</vt:lpstr>
      <vt:lpstr>Arial</vt:lpstr>
      <vt:lpstr>Dumaine</vt:lpstr>
      <vt:lpstr>Основы web-программирования</vt:lpstr>
      <vt:lpstr>Презентация PowerPoint</vt:lpstr>
      <vt:lpstr>Актуальность</vt:lpstr>
      <vt:lpstr>Цель и задачи</vt:lpstr>
      <vt:lpstr>Цель достигнута!</vt:lpstr>
      <vt:lpstr>УНИКАЛЬНЫЙ ДИЗАЙН</vt:lpstr>
      <vt:lpstr>Информация</vt:lpstr>
      <vt:lpstr>Источники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web-программирования</dc:title>
  <dc:creator>Romanoff</dc:creator>
  <cp:lastModifiedBy>Матвей Романов</cp:lastModifiedBy>
  <cp:revision>19</cp:revision>
  <dcterms:modified xsi:type="dcterms:W3CDTF">2021-02-11T16:59:26Z</dcterms:modified>
</cp:coreProperties>
</file>