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F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9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6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997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177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96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660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235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964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75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0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03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98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61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89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08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33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85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017F-A017-4370-8065-DF0097C7AFE3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CB9C9-7AC2-4F5C-8C06-13D18E315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8170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.javascript.ru/css-units" TargetMode="External"/><Relationship Id="rId3" Type="http://schemas.openxmlformats.org/officeDocument/2006/relationships/hyperlink" Target="https://ru.wikipedia.org/wiki/HTML" TargetMode="External"/><Relationship Id="rId7" Type="http://schemas.openxmlformats.org/officeDocument/2006/relationships/hyperlink" Target="https://html5book.ru/osnovy-css/" TargetMode="External"/><Relationship Id="rId2" Type="http://schemas.openxmlformats.org/officeDocument/2006/relationships/hyperlink" Target="http://research.gym1505.ru/node/142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developer.mozilla.org/ru/docs/Learn/CSS/First_steps/Getting_started" TargetMode="External"/><Relationship Id="rId5" Type="http://schemas.openxmlformats.org/officeDocument/2006/relationships/hyperlink" Target="https://developer.mozilla.org/ru/docs/Learn/HTML/Multimedia_and_embedding/%D0%98%D0%B7%D0%BE%D0%B1%D1%80%D0%B0%D0%B6%D0%B5%D0%BD%D0%B8%D1%8F_%D0%B2_HTML" TargetMode="External"/><Relationship Id="rId4" Type="http://schemas.openxmlformats.org/officeDocument/2006/relationships/hyperlink" Target="https://developer.mozilla.org/ru/docs/Learn/HTML/%D0%92%D0%B2%D0%B5%D0%B4%D0%B5%D0%BD%D0%B8%D0%B5_%D0%B2_HTML/%D0%9D%D0%B0%D1%87%D0%B0%D0%BB%D0%BE_%D1%80%D0%B0%D0%B1%D0%BE%D1%82%D1%8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23AFC3-CE0B-4201-BC7C-6C0D66E36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Основы </a:t>
            </a:r>
            <a:r>
              <a:rPr lang="en-US" dirty="0"/>
              <a:t>web</a:t>
            </a:r>
            <a:r>
              <a:rPr lang="ru-RU" dirty="0"/>
              <a:t>-программирования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86EFC6-91DC-42A5-AAE7-2E8B9519B5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Проект ученика 10 «Ж» класса</a:t>
            </a:r>
          </a:p>
          <a:p>
            <a:r>
              <a:rPr lang="ru-RU" dirty="0"/>
              <a:t>Романова Матвея</a:t>
            </a:r>
          </a:p>
        </p:txBody>
      </p:sp>
    </p:spTree>
    <p:extLst>
      <p:ext uri="{BB962C8B-B14F-4D97-AF65-F5344CB8AC3E}">
        <p14:creationId xmlns:p14="http://schemas.microsoft.com/office/powerpoint/2010/main" val="405812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38F4E-3275-4AA6-80D1-1317B3EE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26082"/>
          </a:xfrm>
        </p:spPr>
        <p:txBody>
          <a:bodyPr/>
          <a:lstStyle/>
          <a:p>
            <a:r>
              <a:rPr lang="ru-RU" dirty="0"/>
              <a:t>Аннотация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5C19D2-CDA4-486A-AF5D-02F40E705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22400"/>
            <a:ext cx="9905999" cy="4368801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>
                <a:effectLst/>
              </a:rPr>
              <a:t>В наше время </a:t>
            </a:r>
            <a:r>
              <a:rPr lang="ru-RU" dirty="0"/>
              <a:t>вся информация популяризируется в Интернете.</a:t>
            </a:r>
            <a:r>
              <a:rPr lang="ru-RU" b="0" i="0" dirty="0">
                <a:effectLst/>
              </a:rPr>
              <a:t> В своём проекте с расскажу про основы создания сайтов, которые соответствуют трендам веб-разработки.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10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38F4E-3275-4AA6-80D1-1317B3EE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26082"/>
          </a:xfrm>
        </p:spPr>
        <p:txBody>
          <a:bodyPr/>
          <a:lstStyle/>
          <a:p>
            <a:r>
              <a:rPr lang="ru-RU" dirty="0"/>
              <a:t>Цель и проблема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5C19D2-CDA4-486A-AF5D-02F40E705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22400"/>
            <a:ext cx="9905999" cy="4368801"/>
          </a:xfrm>
        </p:spPr>
        <p:txBody>
          <a:bodyPr/>
          <a:lstStyle/>
          <a:p>
            <a:r>
              <a:rPr lang="ru-RU" i="0" dirty="0">
                <a:effectLst/>
              </a:rPr>
              <a:t>Целью</a:t>
            </a:r>
            <a:r>
              <a:rPr lang="ru-RU" b="0" i="0" dirty="0">
                <a:effectLst/>
              </a:rPr>
              <a:t> проекта является создание сайта о веб-разработке.</a:t>
            </a:r>
          </a:p>
          <a:p>
            <a:endParaRPr lang="ru-RU" dirty="0"/>
          </a:p>
          <a:p>
            <a:r>
              <a:rPr lang="ru-RU" b="0" i="0" dirty="0">
                <a:effectLst/>
              </a:rPr>
              <a:t>Основной </a:t>
            </a:r>
            <a:r>
              <a:rPr lang="ru-RU" i="0" dirty="0">
                <a:effectLst/>
              </a:rPr>
              <a:t>проблемой</a:t>
            </a:r>
            <a:r>
              <a:rPr lang="ru-RU" b="0" i="0" dirty="0">
                <a:effectLst/>
              </a:rPr>
              <a:t> </a:t>
            </a:r>
            <a:r>
              <a:rPr lang="ru-RU" i="0" dirty="0">
                <a:effectLst/>
              </a:rPr>
              <a:t>проекта</a:t>
            </a:r>
            <a:r>
              <a:rPr lang="ru-RU" b="0" i="0" dirty="0">
                <a:effectLst/>
              </a:rPr>
              <a:t> является переизбыток информации в сети по выбранной мной теме. Человек, который планирует начать изучать веб-программирование</a:t>
            </a:r>
            <a:r>
              <a:rPr lang="ru-RU" dirty="0"/>
              <a:t>,</a:t>
            </a:r>
            <a:r>
              <a:rPr lang="ru-RU" b="0" i="0" dirty="0">
                <a:effectLst/>
              </a:rPr>
              <a:t> не знает с чего начать, потому что информация не совсем понятна новичкам.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11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38F4E-3275-4AA6-80D1-1317B3EE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26082"/>
          </a:xfrm>
        </p:spPr>
        <p:txBody>
          <a:bodyPr/>
          <a:lstStyle/>
          <a:p>
            <a:r>
              <a:rPr lang="ru-RU" dirty="0"/>
              <a:t>Актуальность и конечный продукт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5C19D2-CDA4-486A-AF5D-02F40E705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22400"/>
            <a:ext cx="9905999" cy="4368801"/>
          </a:xfrm>
        </p:spPr>
        <p:txBody>
          <a:bodyPr/>
          <a:lstStyle/>
          <a:p>
            <a:r>
              <a:rPr lang="ru-RU" dirty="0"/>
              <a:t>Тема моего проекта актуальна, потому что в наше время абсолютно вся информация находится в Интернете. Для размещения собственной информации необходим сайт. В своем проекте я расскажу об основах веб-разработки.</a:t>
            </a:r>
          </a:p>
          <a:p>
            <a:endParaRPr lang="ru-RU" dirty="0"/>
          </a:p>
          <a:p>
            <a:r>
              <a:rPr lang="ru-RU" dirty="0"/>
              <a:t>Конечным продуктом будет являться сайт, на котором будет представлена теория, необходимая для создания сайта.</a:t>
            </a:r>
          </a:p>
        </p:txBody>
      </p:sp>
    </p:spTree>
    <p:extLst>
      <p:ext uri="{BB962C8B-B14F-4D97-AF65-F5344CB8AC3E}">
        <p14:creationId xmlns:p14="http://schemas.microsoft.com/office/powerpoint/2010/main" val="3053386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38F4E-3275-4AA6-80D1-1317B3EE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26082"/>
          </a:xfrm>
        </p:spPr>
        <p:txBody>
          <a:bodyPr/>
          <a:lstStyle/>
          <a:p>
            <a:r>
              <a:rPr lang="ru-RU" dirty="0"/>
              <a:t>График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5C19D2-CDA4-486A-AF5D-02F40E705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22400"/>
            <a:ext cx="9905999" cy="436880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Выбрать тему и консультанта проекта</a:t>
            </a:r>
            <a:r>
              <a:rPr lang="en-US" dirty="0"/>
              <a:t>;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Сформулировать цель и задачи проекта</a:t>
            </a:r>
            <a:r>
              <a:rPr lang="en-US" dirty="0"/>
              <a:t>;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Оформить страницу проекта на сайте гимназии</a:t>
            </a:r>
            <a:r>
              <a:rPr lang="en-US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Собрать необходимую информацию для создания сайта</a:t>
            </a:r>
            <a:r>
              <a:rPr lang="en-US" dirty="0"/>
              <a:t>;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b="0" i="0" dirty="0">
                <a:effectLst/>
              </a:rPr>
              <a:t>Разработать макет сайта</a:t>
            </a:r>
            <a:r>
              <a:rPr lang="en-US" b="0" i="0" dirty="0">
                <a:effectLst/>
              </a:rPr>
              <a:t>;</a:t>
            </a:r>
            <a:endParaRPr lang="ru-RU" b="0" i="0" dirty="0"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Разработать сайт о веб-программировании</a:t>
            </a:r>
            <a:r>
              <a:rPr lang="en-US" dirty="0"/>
              <a:t>.</a:t>
            </a:r>
            <a:endParaRPr lang="ru-RU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143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38F4E-3275-4AA6-80D1-1317B3EE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26082"/>
          </a:xfrm>
        </p:spPr>
        <p:txBody>
          <a:bodyPr/>
          <a:lstStyle/>
          <a:p>
            <a:r>
              <a:rPr lang="ru-RU" dirty="0"/>
              <a:t>Список источников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5C19D2-CDA4-486A-AF5D-02F40E705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22400"/>
            <a:ext cx="9905999" cy="51181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Реферат на тему «Программирование в </a:t>
            </a:r>
            <a:r>
              <a:rPr lang="en-US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 </a:t>
            </a:r>
            <a:r>
              <a:rPr lang="ru-RU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классе»</a:t>
            </a:r>
            <a:r>
              <a:rPr lang="ru-RU" dirty="0">
                <a:latin typeface="+mj-lt"/>
              </a:rPr>
              <a:t> </a:t>
            </a:r>
            <a:r>
              <a:rPr lang="en-US" dirty="0">
                <a:latin typeface="+mj-lt"/>
              </a:rPr>
              <a:t>[</a:t>
            </a:r>
            <a:r>
              <a:rPr lang="ru-RU" dirty="0">
                <a:latin typeface="+mj-lt"/>
              </a:rPr>
              <a:t>Авторская работа прошлого года</a:t>
            </a:r>
            <a:r>
              <a:rPr lang="en-US" dirty="0">
                <a:latin typeface="+mj-lt"/>
              </a:rPr>
              <a:t>]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Страница «</a:t>
            </a:r>
            <a:r>
              <a:rPr lang="en-US" dirty="0"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HTML</a:t>
            </a:r>
            <a:r>
              <a:rPr lang="ru-RU" dirty="0"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» на Википедии</a:t>
            </a:r>
            <a:r>
              <a:rPr lang="ru-RU" dirty="0">
                <a:latin typeface="+mj-lt"/>
              </a:rPr>
              <a:t> </a:t>
            </a:r>
            <a:r>
              <a:rPr lang="en-US" dirty="0">
                <a:latin typeface="+mj-lt"/>
              </a:rPr>
              <a:t>[</a:t>
            </a:r>
            <a:r>
              <a:rPr lang="ru-RU" dirty="0">
                <a:latin typeface="+mj-lt"/>
              </a:rPr>
              <a:t>Интернет-энциклопедия</a:t>
            </a:r>
            <a:r>
              <a:rPr lang="en-US" dirty="0">
                <a:latin typeface="+mj-lt"/>
              </a:rPr>
              <a:t>]</a:t>
            </a:r>
            <a:endParaRPr lang="ru-RU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latin typeface="+mj-lt"/>
              </a:rPr>
              <a:t>Официальная документация от </a:t>
            </a:r>
            <a:r>
              <a:rPr lang="en-US" dirty="0">
                <a:latin typeface="+mj-lt"/>
              </a:rPr>
              <a:t>Mozilla Developer Network [</a:t>
            </a:r>
            <a:r>
              <a:rPr lang="ru-RU" dirty="0">
                <a:latin typeface="+mj-lt"/>
              </a:rPr>
              <a:t>Портал для разработчиков</a:t>
            </a:r>
            <a:r>
              <a:rPr lang="en-US" dirty="0">
                <a:latin typeface="+mj-lt"/>
              </a:rPr>
              <a:t>]</a:t>
            </a:r>
            <a:endParaRPr lang="ru-RU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ru-RU" dirty="0"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Введение в </a:t>
            </a:r>
            <a:r>
              <a:rPr lang="en-US" dirty="0"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HTML</a:t>
            </a:r>
            <a:endParaRPr lang="ru-RU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ru-RU" dirty="0"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Мультимедиа и встраивание</a:t>
            </a:r>
            <a:endParaRPr lang="ru-RU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ru-RU" dirty="0">
                <a:latin typeface="+mj-lt"/>
              </a:rPr>
              <a:t>Каскадные таблицы стилей</a:t>
            </a:r>
          </a:p>
          <a:p>
            <a:pPr marL="1371600" lvl="2" indent="-457200">
              <a:buFont typeface="+mj-lt"/>
              <a:buAutoNum type="arabicPeriod"/>
            </a:pPr>
            <a:r>
              <a:rPr lang="ru-RU" dirty="0"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Источник 1</a:t>
            </a:r>
            <a:endParaRPr lang="ru-RU" dirty="0">
              <a:latin typeface="+mj-lt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ru-RU" dirty="0">
                <a:latin typeface="+mj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Источник 2</a:t>
            </a:r>
            <a:endParaRPr lang="ru-RU" dirty="0">
              <a:latin typeface="+mj-lt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ru-RU" dirty="0">
                <a:latin typeface="+mj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Источник 3</a:t>
            </a:r>
            <a:endParaRPr lang="ru-RU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i="0" u="none" strike="noStrike" dirty="0">
                <a:effectLst/>
                <a:latin typeface="+mj-lt"/>
              </a:rPr>
              <a:t>HTML5 + CSS3. Основы современного WEB-дизайна | Хрусталев А</a:t>
            </a:r>
            <a:r>
              <a:rPr lang="en-US" dirty="0">
                <a:latin typeface="+mj-lt"/>
              </a:rPr>
              <a:t>.</a:t>
            </a:r>
            <a:r>
              <a:rPr lang="ru-RU" i="0" u="none" strike="noStrike" dirty="0">
                <a:effectLst/>
                <a:latin typeface="+mj-lt"/>
              </a:rPr>
              <a:t> А., Кириченко А. </a:t>
            </a:r>
            <a:r>
              <a:rPr lang="ru-RU" dirty="0">
                <a:latin typeface="+mj-lt"/>
              </a:rPr>
              <a:t>В. 2018 г.</a:t>
            </a:r>
          </a:p>
          <a:p>
            <a:pPr marL="457200" indent="-457200">
              <a:buFont typeface="+mj-lt"/>
              <a:buAutoNum type="arabicPeriod"/>
            </a:pPr>
            <a:r>
              <a:rPr lang="ru-RU" i="0" u="none" strike="noStrike" dirty="0">
                <a:effectLst/>
                <a:latin typeface="+mj-lt"/>
              </a:rPr>
              <a:t>HTML5. Карманный справочник | </a:t>
            </a:r>
            <a:r>
              <a:rPr lang="ru-RU" i="0" u="none" strike="noStrike" dirty="0" err="1">
                <a:effectLst/>
                <a:latin typeface="+mj-lt"/>
              </a:rPr>
              <a:t>Роббинс</a:t>
            </a:r>
            <a:r>
              <a:rPr lang="ru-RU" i="0" u="none" strike="noStrike" dirty="0">
                <a:effectLst/>
                <a:latin typeface="+mj-lt"/>
              </a:rPr>
              <a:t> Д</a:t>
            </a:r>
            <a:r>
              <a:rPr lang="en-US" i="0" u="none" strike="noStrike" dirty="0">
                <a:effectLst/>
                <a:latin typeface="+mj-lt"/>
              </a:rPr>
              <a:t>.</a:t>
            </a:r>
            <a:r>
              <a:rPr lang="ru-RU" i="0" u="none" strike="noStrike" dirty="0">
                <a:effectLst/>
                <a:latin typeface="+mj-lt"/>
              </a:rPr>
              <a:t> Н</a:t>
            </a:r>
            <a:r>
              <a:rPr lang="en-US" i="0" u="none" strike="noStrike" dirty="0">
                <a:effectLst/>
                <a:latin typeface="+mj-lt"/>
              </a:rPr>
              <a:t>.</a:t>
            </a:r>
            <a:r>
              <a:rPr lang="ru-RU" i="0" u="none" strike="noStrike" dirty="0">
                <a:effectLst/>
                <a:latin typeface="+mj-lt"/>
              </a:rPr>
              <a:t> 2019 г.</a:t>
            </a:r>
            <a:br>
              <a:rPr lang="en-US" dirty="0">
                <a:latin typeface="+mj-lt"/>
              </a:rPr>
            </a:b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9890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90</TotalTime>
  <Words>261</Words>
  <Application>Microsoft Office PowerPoint</Application>
  <PresentationFormat>Широкоэкранный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Tw Cen MT</vt:lpstr>
      <vt:lpstr>Контур</vt:lpstr>
      <vt:lpstr>Основы web-программирования</vt:lpstr>
      <vt:lpstr>Аннотация</vt:lpstr>
      <vt:lpstr>Цель и проблема</vt:lpstr>
      <vt:lpstr>Актуальность и конечный продукт</vt:lpstr>
      <vt:lpstr>График работы</vt:lpstr>
      <vt:lpstr>Список источников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web-программирования</dc:title>
  <dc:creator>Матвей Романов</dc:creator>
  <cp:lastModifiedBy>Матвей Романов</cp:lastModifiedBy>
  <cp:revision>16</cp:revision>
  <dcterms:created xsi:type="dcterms:W3CDTF">2020-10-15T11:27:43Z</dcterms:created>
  <dcterms:modified xsi:type="dcterms:W3CDTF">2020-12-07T16:02:10Z</dcterms:modified>
</cp:coreProperties>
</file>