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4FCD6-8C87-405E-B697-5209D0F5280E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FB248-F2F3-43C9-86EA-50CEDAC26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4" y="0"/>
            <a:ext cx="8964488" cy="1872208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Суд над Жанной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Арк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 descr="data:image/jpeg;base64,/9j/4AAQSkZJRgABAQAAAQABAAD/2wCEAAkGBxQTEhUUExQWFhUXGB4bGRgYGBogHBscHBocIB8fHBwaHCggHB0lHRwdJTIjJSkrLi4uHx8zODMsNygtLisBCgoKDg0OGxAQGywkHyQsLCwsLCwsLCwsLCwsLCwsLCwsLCwsLCwsLCwsLCwsLCwsLCwsLCwsLCwsLCwsLCwsLP/AABEIAP8AxQMBIgACEQEDEQH/xAAbAAACAgMBAAAAAAAAAAAAAAAEBQMGAAECB//EAEUQAAIBAgQDBQYDBgQFAgcAAAECEQMhAAQSMQVBURMiYXGBBjKRobHBUtHwFCNCYnLhB4Ky8SQzQ5KiFVMWY3ODk8LS/8QAGQEAAwEBAQAAAAAAAAAAAAAAAQIDAAQF/8QAIxEAAgICAwACAwEBAAAAAAAAAAECESExAxJBIlETYXGBMv/aAAwDAQACEQMRAD8A9WIxoL0wozntEgtTBbxO354TZ/iD1lOo908ht/fE3zrwP4n6XUDHYGFXDc/OXZidT0wdU7kxIPkQR8Dhnl6mpQ203jFVKxGqOtOOCuIMxxJEbSdU/wBP974JqQPet5/3weyNTONOOYxwmcQtoDd4gkDwEdcTRjKV6A1RzpxgGO8bjBMcLjMdQMZE4xjg40RiDieZNNCyhSQJuTbptvjvh1U1KauRBIMgT1OF7q6N1dWSbCYm2NCvfb4+cY7ZonnA2HXEJq3jT6/HCt5Hijv9qNxH6jGVnblG3P1xwH2kR+vzxyzP/L+p2+WBYTs6zYMPhvc/YifLAFG+cqTyoqB8R+eDO+ecXnblf+3wwJlSDmq3UJTB9QT9sb1G8DUrAuy8woJ9Z/t8cYSdUcomfh+eE+Xzf/EgzZyyfKV/0fPDQv8AvYnZJj/NEz4dMGM7QJRpkhGNFcd4zfDikFIz1HmI5nGYgy2ZUBg7opDtAJAMEyPrjMIpBaKPSUEgFgAbk/rn/fHeZ4mtMqpE90juxErI+hGBaia0KG8x06ggch/fBGZWm7ljIhSIIIuR8J/tjiSo6ZOxmuYZNRU91gKbDkfH0JjDTK8eZUVNIkCJuRv0wlIfUEUgoUJLNe8xaPniKi0byRv4+Fz4jDqTSoSldj7O1Wcq/PSDIHiY6YjCsWJYk9SxuB6bYgoZ1aikMII6cvIHHGarBUI6mPE/kD9JxNtyZbEY2dir+8FU+Bj+QGPpJ9cXD9Tjz5s2wbvSeUDaPDpGGtL2naiRTdA6gDSRIaOV7g7dMX45dMM55rtktJcAgEgE7Dr5eOOaWYBUkkLBYXIGxjCHMcWo10ImCYI1DmNr3G+FeWzBax2vPO/OD54aXNStAXHktrcSpC2qfIfnbEDcYXZR5SfyxXggkH5frfEyqvicQfPNlVxRQdxDNa6dSY920A/fAOX1BAGYx0mwm8DGNX/hJkc/HzxDWqhSWm4GEcnLYySQVkM+iVHDsFWFAMEybzsPEYN4pxunl011KdUJOnXptME7TJ2PLFTrUSVYdQfj/vi61mWrQpuQDqAa+wJQ3+ZxeLqL/RJ5khCfbvL/APTpVnAEk6CAB4llgesYhqe363CZSu0b2FgJ3OOKinXG3IxzJNzfewwJksuAjX5bDl3lAI8b7ePhiX5pFPxoN9n/AG4bOVuwp0OybSxJqEmNP8qwefM4eJlWpmvWdwz1FAhVgDSNIgEnw/RxT/YIq/Eq5tKirfr31X7DFn9pswp00xMg6iYMRG2Lxl8HJkmvlQtdysMN1dSJ8GH2Pzw4pZ8NmkNoKabeK6/tGElPfY7g+6evljVF+zekfw1EBPhdcRhJrBWSvJc2AwFxXNdlTLD3jZfPr6b4mzedCMgt3mjyExPx++K3xjNCq9rqtlFvU+px08vIor9kIQtipqxJN/8AV9sZghiepPr/AGOMxxWdIEggkFW2hoXkfG8bcsS0s0NLgMJItuOUXnnjK2YZHASbx/bfzwStI6YBVhexHnzxQmRzzAFzbTy66iOfT4Y4zCbkE908/wBb/wB8apaGMBSGBAJBibHaTidmCEDUxnYOLfKJ8sYwPwwnWV8PvibNMWOkXiIHrJ+eDAITaLTtA8gBH6nEWXoSlQ7yIHp/ecFL0Mn4c0gAysYaLNIIidoBE9MD+0OXsCOR+RwbQo9xQZ92D6ljgnP09S8rjf8AX6tjMyRV8jUJkAweX6nrhlTLpeb9QIkffEXB6QVmJNxyAJPy8RgnNOCGuZABAuDpk971M/AYXbGukS0s0TuAfMXxKGm6wT0MwPXC7LPqvzG4nE7iYH35n74QzYXTYjcX8PtiDPVLAAHeTJ/sP0MSUEAH1wBVrS8XHj5benPDxWRZPB0DeYO4+n54f8Fzc0BTIEU9QEb2YgT/AJWHwwivtz+MjDDhhKdrIgEDfqSPh7pw09Ahshq1Qtbw0k38CI38ycB5TMhk8RpHxdT+vXBWdTUysPIjwIP3jCLh9MhlEz31B8/0Mc92VeyT/DaoqZzNO5C2cD/NWG/wxeuMr31H8on/ALjjzL2bzEVMy2x1EfFyenhizVuOO5DONjuoAi56zYTjoU/j1JNfKwqiHAlidjIA5336Wt6YCz3uPHIr8QRgyjmQ4kFvGY28IGBK6go8SSRPLrOJt5KR0TVKhYiTNpPkSTHlJPzxqidzaBgRqwWkI94mPy+WJMszaBAG/Q/TecCWcgjjBO1QSY28AftjWOqV5Nx4QR9RjMKMCvVUVdP8RIgGeXpgvKnuDlY41Ty/7wNIFwYnePD9bHHeRHcUbQv63xUmiHKZUKTHMg28j+eJ88p1U7dY+WIOHZQryM8p9bD9dMDcPza1aradRBqBiT7oZoBC/wAvdn422nXmjeDHP1/evab89uUWOJMrT0TK77wY9Lc79cAcRbadpJ8DcYgTNtAK1O7MEzaTfZhbDO/Ae5HikHbUPMA7XG04yqbDnI5f3PTAWXq1S2wMb2g9fxeuJuJSA2/uj7Y1BsUdtoq61Jgn47T8TifNSQzjY00A9GPTzwLRyiPG+o+f1G2O0y+my1Hgm4DKR5wYwKBZvJ04EA3O5H0+GGOVyfaNC6Qd74WKrn3HRiNwVI+Yt88SZHNVFYEJcHk3PyPj44FZDdjTiOUekol95FvAThYGnvFZO8ix8Pliw+0L6kQxsT9MVE+8pOyiLeRxRqngndhmR4Yc5UdDWNKjSYKyiNVRyA2nfbRJ0g8l3BIxVOJcBamKmbyL5gNS7x1oEBExITZlPS9vLFg9nnoDiQSuSO0Iq0G2BqgFSrfzafdI/D5YsfF6tT9nzCVVhQToaAASTICqJAXw1M1zMbASk4lIRUkVf2b9oRmaILQKgs6jk0xsb3icEBroeQqAt5d77xirez1ApVzdQ2po4ViPeBIB+DRz8cMxxFQiX98tEwCFW2w/nJE+BxCcKlgZSxkz2HoCrUrzqiAf/JhzHTFmz+XSmpUTcAnc7eMdJxXPYNYaoQ0AhBI/zdf6vliy8YYgkSfcM7cov88UQrJKI0rAjkfjtttvjhwSCIFxvfpy8cFU2imh2hQZ6dwb/AnEeVE8jHMHlK7CRFjHW84FINsr9RwwXrGD8nqAgC39QHwwtVRCA9Pvh/lxNMXG2AwR2aCnw/7p+2Mx0HUbsPQH88bwo5qllQX1Rsd+hGCUKpTLMYCi5MwLX2vHljFp+JHr188EJTZdnPqoP3GKPIqVAnD3QyFqaiGIhmGoFTBtPlt9ZwtySkZzMKZ9+m3jdY6fy4MHA6ITQKdLT00tc9WhpYiTF5HIjCX9hNDSlJqxzFRwKbE90KgOpXlezaIJEwYKmAJlLaas3g8zlMalmYuxjoBOBitPswx1qpY2IBIYDoo2ucarVa4rhWSUVG75CiWgwRp5GIK3i97Xmqs3Zjug3NhYb728LYqsoVhrmJjaR8NOOeLqdDn+kbc5HxxzmWifpfoMZxYELUHIafqMYL0LMhRJ72kWNjJk/o4G4fldMlSD3twLgCesYIyr2Dd4LP4hHwP63x1k6WlTcmWnfqDgiHdSoB71iRBJEEjzF8SUiGZQCCJHnuOv68sB1zABh/In+xwZlqQWoBIPjAncb4xhzxNJVfCZ+GK7Ry5ZggE6iABG55froDth/wAQqWUSZmLY79i8kO3qMb6BAsIliZPwB+OHq5A8AeN+wCuq9pVVQCLgN3WGxEEbEm9one+JeKezL1Vpr2zkKwBlrMIux3IbefXriz+0NUrSc8wCQPxDSbefL1GA6tRtKFWhRKkjTeCQDLXuIPxxuSCGhLNHi3EXehmmNCdVR4WLioD3QrA2YNEQcd8aSlVdwrpTempRUJimUUW0MB3TqLWO9vE49T4pwikSrug7rd147ykgibQIMxyj6ed+0fsZ2WXNejUqPOoulTRqUTDMGSAdwSI2m5iMQXyY8lRr2OpkK8D8AHX3W6+WLZXJcSdyI5eE+GKx7JCab+acugf88WLKsxeAMMtCPY4oZQlRJkQBHLYjof1OCKeWK7mfA8vh1nBWWGkQen63xznKsaed/wAsVjBUK5FdzXCYUEDax2tgHiOXJKAWAUkwfG2LdlINj/fFe4wxWpCEgaYEeZxOcayNFgGa4fNRzBuelvS2MxPmJ1vc79T+eMxKxsDGnRIFmYfrrOJhTcbVWP8AUNvzxDlqhncDoQeu1sdpm2N4I8CRP5Yt1KdGSGnV6q3mP9sLs0Ac7lzB1BHUX7tgS0SIDHUfl0jDX9pIub8uW/ywvzlSa+XWwVqhqM0GR2aEmI2nuA4ScXigdWg7QS0we74jn644ZkmSWFv4h/bbBy1EkgRJ+w67csQMI2Y9feX7rtinUXqwWuQTIYXn4mI38sZxOpOqCCCeR5W5+mCnojSLG03gc+vx5YF4jlC0aOQ2EDC0zNMU5en4fH++J6qQLQCbWg/IjEgosBcP4np8DtjYrLzb4n++MJRwqCRtvty28cTCiZBmYi/lgvK5aRab+WGKcPtM8sMlYNAtdZjmPTflhr7HZcorn8Tm/kB9zhXXst8E+zWd0P2bGA9wOWqLg9LAfDFFSYg04kaja0hBKk99jAiOgMAb3iem5wj4VkCMuadSrqRlVVMQ3eEAnVIkjpO18P8AiVGKNQAqGqKV7u8R3oB3OnlhXnandhNU6kEDaJlSPPuj0OGZiYqdb0gSAQoANxdNUgHYwGG/TCGjRqsa9NVLKtPSOYhje2+0+cHDXtJr6gZ/eADyClf9P1wQ9AJUaqLaVk+UjV8pxKWJL9lFmLPOfZKgQtRWUqwZTpI2960eR/U4ueQygmYg4hq0wtaskXUiG6rul+diYPgcS0sz0P6GDGNCOWQ3MoRcXAHzwuauxEE/r9c8b4jXZQpB3BEdcBUq97kYZsUaUGPXC/ilAlwRa3LznBSVLWxquZHP0P5YjPRSIsq0+821zz8zjMFU03ufifzxmIFTqggaIMieXTnb7+WJMvliVvINxPT1HhG3hhS+Sn++n88YMpVnuM8fyn8mxZcn2h+41XLwUUC3et6j4zgTO2zOWHd7xdQpJlgabzboNK8ouLjnHTo1RA11R0F4+EYh4mlWqtJWqVCBVUmAsyA0X0zuPmcZz/RnKx4aZiJa9hfx/W+NVacyTEGQbW9JnkMALnMwWixIEnuAWne3njdHO1yIVVKzYkRJ5kX2n6Yb8iN3JTJM/wAOkFRE7TceNxjTudSDlDAwecKQQfX0wVTpVJBfsweg1dI64g4hxIUgrFA0mIW3TwMbDG7L0b8iNVSVaJJWO6JO8MTJ9I9cScNBc+sG+wgXx1VzCFQ1wbGOlogxyg4I4M6oCZxsNkeSVvAd2IQTzwDW4gYN8dVM6GJuNsLeIW72oEEctxfFEQZy2f1EqfrgPN6wQymCDII5RzHlGOMnUTvahc7HxPXwwTwxTXqrRJhSbkbhQJPrgbMNsnxUVKeup2aPcd59O0SyWOnvAfDAae0r6oWiaxvp7IySN5IEQfKB5c7kdNNVRQAQe6k3Ki1utr/HA4K6yy2M94cmkWnzi089Q6Ybq/sJSuJcdr0+zJytRO+rHWaewMx3WOmQOYnFlq1dSOFJ0uBoYX1IdoI53g+OOOOZVmDaArEGJIllJAtewMReNsVj2p4ocjSVaOuojEfugxBuYOhgCQDDE2gxPXCtGTC85mpzD06YldKIW8KUzHW5jGLlz/Eb+B/UYrXB+POWP7kREFVMssXMEmHO0gemHgzmpdStKnaMBSszVBbZoBQGGqPDw/vviKu1NhKRO/j88AGpPWenL+2OVoODqFp/XzwbAGpme5IN/nviahmSZnCV5Bvv+jiejmOh3xKQ6wN+2I/3/PGYipVAR1xmJ0UsGy+WeRqMhgQFK3WDAM738eRGMqVKqOVpuiiNTSoJ6cz4Yj4sWJHZEaiIEmATyHjYnAeRyLGsUdgxCq0jVcF1DC8NGknyw0pUrNFWN+CZn9xTqValiSBqmSdR3Jmft6YlVSGJO3bUwB51I/8A2+eFFRquXqVKYUvQW4YyYJPIAbjYxvgh86xDDvag1KqNQAELWSSBPW3wwHLwPV1YU1Z6taoNJRTYN1VSJO/UA4PpkWgQEPyk/fCA5tqRYgnurADQQZY2HTaDiw5mBTVrXMkgSIEnbxiPC2+Gjlk3I5y2bdmYOoUbqRuRtcTY8+W+Ac2v7o+Qt6rgWrxBlLNIkLZYmwE7+cW6D4TZHNGojgkFlaJ63U+G23jhpwl0tmjKLlSGtHJEyQLT98E08kAJ+WDK9QKIGFeZzh2UHoTh+qQvYU1Fc1dCQI5naOpx3nEpiwaSOZESfCPLniGu0E7TzwEzi9sYVm6tQcx+umCvZqqwzSBADMhgfwR3vK2FVdgT44e+wwJquyUy5ACi4AEm8k9QOUnfrgLYS157LViWLGgwMkjQ4gDaG1ElvIW5YWVeKvQZ2r0nC6IZgVYSNLSbjYPe15GHOayVV47Sqygn3aMLfYDUQWJibiOW2AjweilSi2nWWdoLkvHctGsnmAZ5Th2pPQcCTPe0kqz0qbsX0gQrCWAYQWYAEAnlc6fPFQ4/VZqP/OC1DzHIAQe+0CYsAseM7Y9RcA0UY/xwB5lmA/14pP8AiDQ15R1FgvauPIsrQfVvphZRfrMtiP2ZEUSRbsqiGN4DAqT4zvPUWxYaOTIc6R3W94Dk3UeB+t+eK17JHWRStDEOZtKpq7vjcA+WLrw0s7tpjSpuT0++EiGWzs8KUqTIQqJk7Hbx6ThPmMzExFuYw04kgId5gb/Dw8cBrlQQG1gTyP38cUYgsaSe9+v1GBddyPHf0wxzdGDYi3wwM+XA5+fnibCgjL1IUAnGYDCeJ9P98bwoxYaSv2jHu9nFhzmPpfc4Iprp93pfx88Kn4nUFTswFjTMsD9jv6fHHHEM3V2RSoNmgbX3t8cK+Kfrwjd0S57Vq1NYNcLM2G58Tf6YUZzNMAHa7dmQRbYd47eKr88H5hHesVGmFURqF45AXHX64Azaswaw0lHDErBA7NtjMbxiUk1LZ2Qp8YR+zNXqijLBZLFouNpjry9TiyZnKoECqDA7oBvaDz/FNyeeBOH0GRizWUAAHqY2B9cMQW0gugB2gEfI/niyjJ6ZyJJMpvD8vprjtSQqho3A1QYm/SR54cez7K6sFHeBE/5oII/LGcWQij3hDu2kC3xBG0jfEvsxRHZB9tZ7Q+R93/xC4fknKXxZoQUcjrN3OIGpBRJMAC/KPHG0fU58dsLPbDiIp0dESW3HUDl6kgYeTwKlbCK+gpqF5Eg8jfocJ8yUHLzub3xL2j0kWk1yqgHxYC5HmZwNmKsxNrYAAHMhTsYx6J7FZYU8pRI3qPqb1LfKFAx5xm2gWx6xlqHZUqNPbQFX10wfrhofZgjNPBZvwgKPNt/XYYC4tY0equDbwUzgqsndANiW1t5b/wD8jAueUShb8W/oD8MUZgPij6MrS/lI+Tk/bFW9uM6lLL1S/wD1ENNPFnZPoqsfTxxZPak/8KCfwg/6vzx5l/iJm+0pZNSb6pI8gw+pGJyCthvstS7lO11qhSes0ySDi3UTpaSIBm4HW8Eef2xVfZXSMsrkktqa02FrtHNuXgJw0rVXYT4+g/LEougyWTvi+YBOgEaQA0+Y28N4wsXMMxhbfnjTo22/5eeIgjqdyvjPLDNioLq5OoCZInne/wBcDzH0xI2ZbadXKTv8efrgaqetrWP54VsKNhvLGY7B8vhjeFCOM001pO4GmfKTBHM3kHocZ2pDRPwH57nA/HeKU8sGcqzu1hTFizDY6tlA5tfewJwrR3YUnq5ioKla1OjlgF0gzBlpHT3zE+uKw5fgmxfxtvAbnK0Ve8IAAUR0kkfDUR/lwTRYy0BWK7h50wfxAXgzynyO2ElKtmKr9lWolMwhFojtENg6hSwnUQCqkiSL3xYhUFGm7VBLOdKILuxBJgL4wY9TYY5eWNStHbxv4UyH2aqgGnRZtUgoSebIkz47QDvh/VexA3C2g3jFR4LXLmnVQ3Zg4BMsAygCbm+kTucWatScFXAvPeWYsBeJ+N4xXinnqT5VlMr/ALTuzsKaE6tIVZ/HVMCehAI8oOHFHM14KjL0lA7sLXJsLDemOgwp4MTWzusjuorVfX3KYHxY+mHtWkRTMWkzbfDX79k5EDZquoA7KlPjVP2SMIhUfMZoB1C9kSSA2oHRcEEgb1GX4HDZyQrOxnSCbzc4X8Gka6n4mIHiFJBN+r6vgMNtk9KxrmKqUt+8/U4WZnNq9tv19cF18tIljeP1fCOvTIP6nDNipEvB8r2maoobguJ8hc/IY9UzHfamOpJPw/LHnXsOhbPKTsiOxPKwj6sMeiZQQSx/hUKPMgfYYaGgmjV1VT0F/QCZ+mAeLv3k/wDqMPQBcT5IySY98qPQmT8hgDi1W6+Jqt8P7jDGBva8n9ljn2a/aceQe1dXVWpJ+FSfjJ9Mexe2lL/h2A/AnpMD7Y8Jr1i+aZjeXYDyUECPhiUtjRLjwd4ogDqT9PywZnM+zBVmy/PAnCl/doOuqfLUdvTB1Smqb3O+354RAexf2xAP3nE9PMnTyIPI9eo6YizQDG22IC+nAMGlwbjunnBxzXk7bbb4HoPJ253OCVpmCcBhMpuR/vtjeNqk3xmAYR+1HF9WaqjYRCXmAoiAsbd1mtvg72Z4wK4TK0xpr6yBEhhqkgBosAWaGHKcUT2ho1WzVUUVdgjuw0AkrLE3I2AB2x6P/g57PJRT9urXrM5p07mEAWHPiZOnwg46JcUXHIITcWehezXs4lCq1doas5/hHcpqzCQk3JYgFnN2Phis8A4kr5xtSgsJpgkSAdR1CORMQDyuOZxc6+d0vA5H56v7Y8yzmcSnSz1RXKsGrOjISDq7xBDDa53xOaWEhlJ+lv8AZQgZPLgKvdphZIMnSSvIzyx1x/iIXL1O7cqQAgJJJFgL8zb1x5VmfaetlazpTrVAsU2C6pUl7nSGnSxBG0D3iZ2LtOI1KlIt2rVJbTTLGQW92RzC9oTE3hAeeFcZJXYU03Q89mM3VpipUXKtUDkQ4emBoUaVA7wf3i/8N5EY5z/tHVeoaSroqMSFVGRzcfxaGIWL3NrAnYyT7Qca7HJpSomACoWLHQkBSY6sGbAfsTTinUiAzEEsYk7722/vjNeBTRrinEa6LTp1aKamuTTeSSJ0giAJZoEbEjDvI5UU6dNWjtEVVIFxqi8HzkzhTJq5tSQP3d7e6dHujxmowb/KemGlNzB8GnDR9Ykvo54jmACVImPTCDOVt4EcsWHiVGkoF21NF+Xjbriu5tR18Zn9RgXYuiz/AOH2VkV6vXTSB8zLfbFu4k2lNI3Y/Ux9MLPZTKGjl6amx71V/wCpvdHopX4YmzlTXURNzufSPuR8MXWEYPogBlH4QWP0+k4rPFnvQH/y6pPqGw9et3ajfiIUW3tA9Lk/DFW9pXK1aSjfs3HyqYzAxz7YP+6fx7MD43x4JQOquf63+YbHuntmbQP/AHF+ADY8R9nnNOqWZGg6rkbEtvics5HR6FwqgAtOmqKzGxY7b8sazuTaSQBbYTffGuF1iGWLtIjxxZEyjBKhZQGiR4c7cuseWEtJZBTbKMynmMQyDhm5JaLb7frniNuFgm4v0xjEeTozEen69cNjQhTHLnjWVphYAO323H2wwzPux4WHmcAIlE8vlGMxMlM9DjMajAf+IefanRVFYp2hlipiQsW6nebchJsMN+AU44dllp2Ipo8cpqEs1uhaceff4r8X/wCIWku6U4Zp/F3tIHIe7J57bC9y4OW/Y0Cv2emjSUPpaFIG503iL4rVQQvo/wA9xRaffdgpMWuTPkBJ6zjyT2v9o6RBo0aYg1A1QXAIDaioH8OoxzMADbbEvG87Xr1aipXZqYJVakAagtiRBJAv122xVBwuoH0OpE7EbG/I7YaKTdszHf8AiHWNbOqUVZdEKhAf4vcF9yBAxbKi9n2VJLhF36lRpB9SWOFQyytnsvUjUtPLJUtsSoYCLfjI+WIs3xRRXNMCpXqrbSkyWuzE6bmWY+mJ7ikvB9Wx5mwXC/rkcNuEcUShSqDUoqR3QZ3vvIiF3wDwLKtm9aNTegygWqKWYydxLWFvXBvH8lTpUqdFF16D2hBAl3EhJjq1gPLC5QMPBPweNLkj3mCg2nTTnaeesvhrSYyq6gZbuzYlYax8QQMRAJQREYOdCgSEkE8zPOTJwdRRKihkqaWF1YRYn5fMdMLJ9UGK7MnzeTUqJEsSQoB3sLnpH2wo4Vwg1aoXTYHvem4+2C6tStqUVO+tiXUg6L390Qw2kwpjrEYsfCqgp05IHeJ23YDkoG8nnsMT4JScqZTl40opoZZgwGPj9L/CSMJ8iGl6hiWhVvv4fEnE+fzDMwy9OS5/5hH8IJkx4k2weaGgAhe9EADkOi8h588duyAO6S6UwZAN/Pr9T8MV72opBsyrAzY26SrfO5/RxYK3dgW1EEmORIiJ5m56RhFxNZzAv0+hGMAz2mqksZ5tPzxRKY73ri+cXWZJ2AH+ofbHm81SxAASCfeudzyG2NaD6WiihJEcsWThoYo4dtSxFzsP9sUrg4qmdZkgmDPKw+s4s+XRxRMidW/hEfU45+XKX9HiqYvzWVC1NKxYg+N4+WFmXrFpVdVyRrta/eIM+g8T4GHGaokIZYKTbUeRj577YGyuTVI0+6YCiIsOoI8+Q3wbwCgvI0CQJ7g5CxiPqcS0sk1QkEkDlaxx2yyAsG4knp+Vjjp6kKAG1ar+Pr9MKmNQKaRBiCYxrHNUsWJmcZhhTyb/ABUqhs6SI7qBDESSom8c4YC/IDFsoI1enRCjuuABJvYXkcgIO29sUD2wqB67PbU7u2141sFHwGPRPYrP9tSaoEIFOES1maNvECNRjwxaa+KETBq3DxTpU+ra2PiDUIHyXC/iHD9SwOnT7Tiz8UWEpiDqRCdvxMxA/wDLCnNKQYWxWysVDQQLkKbE7/bEVsc09daNGYAFJEQf5UBPpJHzxQ/Z7LVa9dnp16dGqO8C76S0nZRB1HwxeqPEc2BFTKLUUbtUo0wOp/5mmfOL4gNKmZDZBDAnuUqQO/8AIpJ9MNFqKf7C7YVk+E1WfvZoixOpe+RUBEEowB0xqEhpmOU4ylT4glTW9GpWVSDrXTeNiASSSANo3AwVTyJqKNPDaqvszvV7GnHIwxBLcpb4nBFP2cZrhaVPxSpVqn6EH0OEzeg/6EZL2hdie0FVJ2BXQo8WKoTe3w5YbZd6VUFqtCnXQDuutRZ3IMFVVo8z8cLqPspFNS9fNOxfSOyp0aayRMd5ajR1YkDbbElbhGVpPLoTUP8A7lV7jp+7AUx8MZxd5Zrxgb5Th3DgDVagiCLKa7MSxtAQPv05nD0ZnRcKvbEaadOVhANl6bLJPKIHjSjnKCRdEvb92p/7WcNJ8RfxxDW48i+4Yb8QViQb3Pd089ieQw/b6BV7LY3Ef2LKu8qXEFmae8xixNj+ueFzf4oLA1ZSqB+PWoU/06hqPlp9cVHO8daqdTdrVKmwsETyWmXvfcnVfcbYX5Tjgao2oiOnZltj1a+3hjQk1iwySfhdn/xEmT+yVBSj3g4DR4BkAb4jHL8TNdhU/fZddwAqsfJjM/AFes74SU+3rFNDgCQYgAREyRpMWwRX4NUeorGtUqHlTUCBvdhUZQonmfQHDSfjFDuJcWzB7oanBUFi+kPNvdVTHnPzxVK9cB2YEajbWxAX0nfzw6p8J7N2JRndgLMAGYkbKtNmcgTyMbzGJ8r7OhBDU0pn+YoT8FljHUkYDbqkMq2T8JrL3QD2hi3eCL8xf0nFn4dTBU927MFYSet4HK8fDFdyVBEuTrM+9p38hf6nFpyOb1Ie7ECxP5csS5f+TQ2QZzLaoAtpvc72Ag8jc87fDCFy+sgqQdWnYb9QeYIxY8/mFpqNQJkxYE3INjHIgfMYqWfyyvW/dVKYQNqZtYLSBcIu4CmQOsc+ScU040NOLWRzxTLlVKBhL1FEDfSASR43A+WBeM5wKdCKEgd5rRJEmOp28BBwwy9DUlNXOusoOt7agTqGkn8YED0wg9pK1GSNY1wNpJVgI3Aj18cLGVuhpRqNnOVzMjmf6vsOWMxFkAoQd4k9TM7nzxrFuxCjzcVcuub7TMpqo6Cq7lQ4uCwUgsCZsDzm8Ri1ZPPuKKjK03pUveASHQFrn/me6Z5RIjAXGcrTqdsTTClHB6Ss6XtPeInVzJAtzw+4RwUU6av7zCmpiZJBmIeLq6yAep8MPyTjgMItivNcTrFg5qd4iNLosGP6R9DiQV69RGCVFok+8UBk+GpTrjnpHM88FZngshWFVVE3dkJuN50EQDvMWtJwPwzhS1knt9FUnamJISF2BaYnn4YSxqEA9n81WP7sLVIEltTa4Nv+rEGepEwTfFkyGdqUqWirSqZd1tqpyEYdXNFmYtvJaeV+Qib2bpK0vUzzRs3aaQZ6EIT88SjL0BIFKrI/iqZisZ9JFvTBkk1sKYWntVSV9L01q2laigyfB0jzuseWJM7x7VU7xAFp016ii0WVEABIG4UGOeA8vxChS3XKLcadSqxB/wDuE4PpcfZfcVD17PLifMmmNvLC5Bj6Js7xWsZOXKSZGttWr/MzyOm04VHgOezALNWUJz0EST077gEfrngjiHFK1ZVUZZ6zg94vSqJT0xcF6pE2/wBxzMo5YOFIFVCsiXcVYX8IuAKkxdW7gBlgTBKXrM3Wiu5bIvl6oSsajEqYpx2QqE7BWUh6h32JE2E7YaZFMrp0vlaLFROsgVHKwDLM7alN+u0bYb1uJ06dNg2hgAZepD/9zn/SgWfO+FFXKVa+oUcuaighu2r0xSpKCJ96qL+QmRuLklr8QP6E0/aehSstVqaDdBSgdPeBPzBw0HEqFQrobLh2sFcU1YjqJphmPxwuyHCKSU/+IYVlsAtIaKKW90OQNf8AkWfHE+Tz1NNS5amlL8Rpr3j4NVYg25970xk0sMWvoPzeQpoe92Icfy7ei7eVsK2GXL6xTkodQkuFnwTXHjEnHGd7PQajqwBsCzaR8efwwoGe1JppKTO5Eqv/AHG58hg2rwg5LDT4kxTugIJ2HdLD+lBOBqlTSC5F+Skj07s6ifM4W5NGA9+BzgwPVjc+mJexa+kDTzgGPU8z54ZJsDOsjm6hIhBa4Jj6Hui/ni68KrF1K6okbi4BtYGBfyxVKVIhAxIi0GR8PPDNOIFZULqg+9Pd38pb4jyxnBPZlKtDvM1Q0NBsZAPW0SPhhamVFFgwIgMzVmJ3EMQknYA6ZIvbBtDO0ykipSNYqRBbYSCLG07fqcB57J9rTFM2j3u8RO28GwPntI548zkhJTrS/h2wmul+gFHOfs7VIctrVKgYzvUkEC5/iQG0n94JJtIeboFiXiwMMdW7DdVsdoueV+YIwLxfggpNlloMqV6lXsu0aWKK1NpIWRJBCkEQAR64aZLIdlCnU1IAKkg6xBuLe9O82MzMzOOiT44xwQ+cnbA6dHoCQIAk3gYzD6jw3VMGw8Rab8j0jGYRTsb8bKpR4hTqFu92bxLMCQFP4goiB5mBJud8AlcxTK1WZiCPfuQBqI72kaWBIP4fjhvlcjTqfw1abgG5EwbXUgCQBNjvPhjn/wCHVQDS1Q1CdtZGkTu2kBfSBz8Yo+SKeWIk/ELsrn1NR2io0KWC0WjRJEtq0mbCI8T0nAuZ4hBViGKqTp1lWcf/AI2pnpucazmUl20FgBGkAmGgk6QQsyRNwJ8Djni79gwVx2oidNSNaEidLlGDawNwSInriia8BTIq1etUomsqOVZj3mFMEQY72o1IUG0wMAZPJJVIV62WBvOqopM2/hlAT6WjniUE1SGo6En8TgAQRZmY2ItGo+o595vKZisOzZNRgntNaOoXmdQLIB4lvrh7wD0mXKZbKuZYFugUD5oglfIxiy8Kzuv95TpjSRZ2UqD4Kzks/Ww9cVfhvBKdCCw7erM3HcHSEYQF2OpwfBeeGOZ4qzMQZgC7GZMz7kna338MI0nvIW2PM5xH3pZWb+EGyD4zqPiR6DfFefjtUllcq4USCDCDxbYQBzPhhTxGuSNTMEQTeJPlyLE9MI//AFFatQKQwoqZixYn8TdT05DDKHb+Cv8AZ6P7NZpgf2mqk0Ng7bgmDqSiRLJE8wTeARiwVnqVXNQulam86AxYK4iQaTSyx4DxkWx58faoMpQoxHjMTykGI9MCcH9oa2Tc9mS9BiS1IkkT1Wx0sD8eeBKDesBTXpcqpNMHtNKVCe6qLqLC3ulmgeZHLAtbNikTrdARc6mFQr4EIdIPm2K2uaq5ioHAOom9SoZI/wApkepnwGD81wpFKkB6r7zUHdEc9IMD4DCRg47C2iLP8TqOpqLSZlB0irXNi1z3E2JAknSDAF+WOqHD83RqBszVpgMoIo6wHg3BK6WC25MVmR5YaUVRCKlSKtURpTaDYrJOwtMDzwtzjGWqVSartsBM6mkmx3tYeXpiqk0sIWrHuS4l2oBVQu4PdMyDBHM2POI6Tgk1BzYR/M+n5DFU4PTzjHvo6qWaBoUKCzEklpB9TaMNOI5ImlUJeG0MRABkj+ElRY2ib4pb0Izp+LUhW0hgYva46b+LG3Ujwx3V41a9At5Cp9kYYrHC+HVXTswjUnJ1M5AjTCqNJBk1PegHa5tuHy16iMqLGuNzZVUGCzSfKwiSRcYHJugxZK+dVhHZVFE86ZI6R7q288OsoCohIOqNoMX2ABiSJ8vqgpZlwxZdVRgDLaglNfnpUSIspP8AUcaTO5490U0lgZVSJVerMw5C5EgbTifSXjGtE/HM02ZqBKACihUBOZZpUNpuiqPeIsdUx3T1xaMpTVh3qpYVPeqt7zj+QbJTE2Nhvvvip8J4XXaiJNJKSNYdnUfWdiSF06r+k22FnVHhwMdo1QpyUgqp6SGJdh/KYXzxyc+6WkdPE1t7LDwhRoJRwyljBGx8jzHiMZiXh6jTJeeQkaQAOQBxvELZWyj5ao+Z/dhqMjvHQ5JMCwKnYT9Z5YsSMTRNNS1NgsEyQwPMgn64qIVlcvTqGkwBjQGUE3EWYwCeVx4Y3mOLVGAMFinutIBTzAsb81IHgMdXJwqZDj5Oux5USrSXWzlmIgd0owBuSWpoWLEQBABAJvMRTeNVx3lNUCmW1aCgEGP5iGIGwvgh6tesmosKm8I2q5BvfUIwup5FReonZjncMkH+mHU+QbFYcaWycp5FnB6Jq1lQMVBuzKNlEzE79Bv5GMW/M8So5cdktJlWRJ1GXNoLEiTtb7YjzvZgLpoim6AaKqNNhMAqyjUhkyDBF4wtzOfeIekD0YET6CRHxwzuQLQwbiC1BKVCCRZRoMmf4gRqnl0+OFH7UvbinVYrJ91RqY2/iv3SYHjceeF2aFTVCJHVgV6cp54Hp5crJ0NY3upMsY3m98OofYE/ou2WbK1KbCqmlkaQzhGAXaykQEncepPPBGaFNgWoQ6i0IAqz4H3TccsU3P5xmYUWBoqxGolpYrvHdneOpw/p1GprppwACBz7og7dT8euElFpGsEehWaZ0UF21HvSenifADEOY9kMzU7yLUqzsWptTVfH94BPkN8MeEZg0ab1VJ11ml22O5hRHIXM7n4YY5LjVWnTdqTtUN+4+xi9i3ukdQfjjd2nSDtFeyn+H+YN6lVKI5nvfQxizUOFKiqHzMgWJViCbRtqZovO++BcznGq/vDUaDBVVmIgRdiT6HAbZudM3JvHIdbCBIw3eT2JQ3zGdy6aQZEkEMzCDAAs8TPgTOOctxNf+ioEWO82HMm+EgzUIWZgtoMrqFvADYztGE+VrpUYihTYqBLEvpUeSwzR5YKyZotPEuIAJNYAqpBM3I7wv1kGOfLCvNZ7sDGoaoOhqdVTZpYFkYgDpJ3m04T5nLpGosTAlhTVZIt/E4WL72blbAlanpVaiIAjMQpJliVF7wNI8gMVihaHmW481PWVVF1kCdUE8yQGNlIhZgxfbfAf/qdy1RCVYgESwLDUCI/CQBAAGErM5IAs5E2tbqTuT64kovoqagQSL7EwNm97pM4ajFkSrUeGSjp3UEuRAmYIc7zzPyxulxMU30VkYDvy9Jy2rUZiJgEReLjpzwrydcVi2p6lQRcJpVR56jf/ALMGdlTMCodA5Ipcn1Y2H+UYRyrDDQ0ymcpsP3OW1RaauYkjpKM/dHgAZw8o1a7Weui2stKl8O+TMeQGKucrlyuoBlOrSrqTGoA3KmDYSfGN74YJVFKO1XUs+/qN+moTMHpfzPOE0mMmy15IoAQsE87gwfT8hjMZkVBX3QLCwA25chjMc9Ir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8" name="Picture 4" descr="https://encrypted-tbn0.gstatic.com/images?q=tbn:ANd9GcSE9Etubig8anv5vJYjrYtESrqjrOj-vhpsOCGuHW2ZAB8k_jnM0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104892"/>
            <a:ext cx="3240360" cy="463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-99392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Еретичка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www.sensusnovus.ru/uploads/2014/06/Janna-D-Ar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620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3.gstatic.com/images?q=tbn:ANd9GcSfSq0RrJtT_Dzx4uNmMvkS8yKneSfaEfyTomfoUW98udgmGKO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4417058" cy="5791758"/>
          </a:xfrm>
          <a:prstGeom prst="rect">
            <a:avLst/>
          </a:prstGeom>
          <a:noFill/>
        </p:spPr>
      </p:pic>
      <p:sp>
        <p:nvSpPr>
          <p:cNvPr id="14340" name="AutoShape 4" descr="data:image/jpeg;base64,/9j/4AAQSkZJRgABAQAAAQABAAD/2wCEAAkGBxQTEhUUExQWFhUXGB4bGRgYGBogHBscHBocIB8fHBwaHCggHB0lHRwdJTIjJSkrLi4uHx8zODMsNygtLisBCgoKDg0OGxAQGywkHyQsLCwsLCwsLCwsLCwsLCwsLCwsLCwsLCwsLCwsLCwsLCwsLCwsLCwsLCwsLCwsLCwsLP/AABEIAP8AxQMBIgACEQEDEQH/xAAbAAACAgMBAAAAAAAAAAAAAAAEBQMGAAECB//EAEUQAAIBAgQDBQYDBgQFAgcAAAECEQMhAAQSMQVBURMiYXGBBjKRobHBUtHwFCNCYnLhB4Ky8SQzQ5KiFVMWY3ODk8LS/8QAGQEAAwEBAQAAAAAAAAAAAAAAAQIDAAQF/8QAIxEAAgICAwACAwEBAAAAAAAAAAECESExAxJBIlETYXGBMv/aAAwDAQACEQMRAD8A9WIxoL0wozntEgtTBbxO354TZ/iD1lOo908ht/fE3zrwP4n6XUDHYGFXDc/OXZidT0wdU7kxIPkQR8Dhnl6mpQ203jFVKxGqOtOOCuIMxxJEbSdU/wBP974JqQPet5/3weyNTONOOYxwmcQtoDd4gkDwEdcTRjKV6A1RzpxgGO8bjBMcLjMdQMZE4xjg40RiDieZNNCyhSQJuTbptvjvh1U1KauRBIMgT1OF7q6N1dWSbCYm2NCvfb4+cY7ZonnA2HXEJq3jT6/HCt5Hijv9qNxH6jGVnblG3P1xwH2kR+vzxyzP/L+p2+WBYTs6zYMPhvc/YifLAFG+cqTyoqB8R+eDO+ecXnblf+3wwJlSDmq3UJTB9QT9sb1G8DUrAuy8woJ9Z/t8cYSdUcomfh+eE+Xzf/EgzZyyfKV/0fPDQv8AvYnZJj/NEz4dMGM7QJRpkhGNFcd4zfDikFIz1HmI5nGYgy2ZUBg7opDtAJAMEyPrjMIpBaKPSUEgFgAbk/rn/fHeZ4mtMqpE90juxErI+hGBaia0KG8x06ggch/fBGZWm7ljIhSIIIuR8J/tjiSo6ZOxmuYZNRU91gKbDkfH0JjDTK8eZUVNIkCJuRv0wlIfUEUgoUJLNe8xaPniKi0byRv4+Fz4jDqTSoSldj7O1Wcq/PSDIHiY6YjCsWJYk9SxuB6bYgoZ1aikMII6cvIHHGarBUI6mPE/kD9JxNtyZbEY2dir+8FU+Bj+QGPpJ9cXD9Tjz5s2wbvSeUDaPDpGGtL2naiRTdA6gDSRIaOV7g7dMX45dMM55rtktJcAgEgE7Dr5eOOaWYBUkkLBYXIGxjCHMcWo10ImCYI1DmNr3G+FeWzBax2vPO/OD54aXNStAXHktrcSpC2qfIfnbEDcYXZR5SfyxXggkH5frfEyqvicQfPNlVxRQdxDNa6dSY920A/fAOX1BAGYx0mwm8DGNX/hJkc/HzxDWqhSWm4GEcnLYySQVkM+iVHDsFWFAMEybzsPEYN4pxunl011KdUJOnXptME7TJ2PLFTrUSVYdQfj/vi61mWrQpuQDqAa+wJQ3+ZxeLqL/RJ5khCfbvL/APTpVnAEk6CAB4llgesYhqe363CZSu0b2FgJ3OOKinXG3IxzJNzfewwJksuAjX5bDl3lAI8b7ePhiX5pFPxoN9n/AG4bOVuwp0OybSxJqEmNP8qwefM4eJlWpmvWdwz1FAhVgDSNIgEnw/RxT/YIq/Eq5tKirfr31X7DFn9pswp00xMg6iYMRG2Lxl8HJkmvlQtdysMN1dSJ8GH2Pzw4pZ8NmkNoKabeK6/tGElPfY7g+6evljVF+zekfw1EBPhdcRhJrBWSvJc2AwFxXNdlTLD3jZfPr6b4mzedCMgt3mjyExPx++K3xjNCq9rqtlFvU+px08vIor9kIQtipqxJN/8AV9sZghiepPr/AGOMxxWdIEggkFW2hoXkfG8bcsS0s0NLgMJItuOUXnnjK2YZHASbx/bfzwStI6YBVhexHnzxQmRzzAFzbTy66iOfT4Y4zCbkE908/wBb/wB8apaGMBSGBAJBibHaTidmCEDUxnYOLfKJ8sYwPwwnWV8PvibNMWOkXiIHrJ+eDAITaLTtA8gBH6nEWXoSlQ7yIHp/ecFL0Mn4c0gAysYaLNIIidoBE9MD+0OXsCOR+RwbQo9xQZ92D6ljgnP09S8rjf8AX6tjMyRV8jUJkAweX6nrhlTLpeb9QIkffEXB6QVmJNxyAJPy8RgnNOCGuZABAuDpk971M/AYXbGukS0s0TuAfMXxKGm6wT0MwPXC7LPqvzG4nE7iYH35n74QzYXTYjcX8PtiDPVLAAHeTJ/sP0MSUEAH1wBVrS8XHj5benPDxWRZPB0DeYO4+n54f8Fzc0BTIEU9QEb2YgT/AJWHwwivtz+MjDDhhKdrIgEDfqSPh7pw09Ahshq1Qtbw0k38CI38ycB5TMhk8RpHxdT+vXBWdTUysPIjwIP3jCLh9MhlEz31B8/0Mc92VeyT/DaoqZzNO5C2cD/NWG/wxeuMr31H8on/ALjjzL2bzEVMy2x1EfFyenhizVuOO5DONjuoAi56zYTjoU/j1JNfKwqiHAlidjIA5336Wt6YCz3uPHIr8QRgyjmQ4kFvGY28IGBK6go8SSRPLrOJt5KR0TVKhYiTNpPkSTHlJPzxqidzaBgRqwWkI94mPy+WJMszaBAG/Q/TecCWcgjjBO1QSY28AftjWOqV5Nx4QR9RjMKMCvVUVdP8RIgGeXpgvKnuDlY41Ty/7wNIFwYnePD9bHHeRHcUbQv63xUmiHKZUKTHMg28j+eJ88p1U7dY+WIOHZQryM8p9bD9dMDcPza1aradRBqBiT7oZoBC/wAvdn422nXmjeDHP1/evab89uUWOJMrT0TK77wY9Lc79cAcRbadpJ8DcYgTNtAK1O7MEzaTfZhbDO/Ae5HikHbUPMA7XG04yqbDnI5f3PTAWXq1S2wMb2g9fxeuJuJSA2/uj7Y1BsUdtoq61Jgn47T8TifNSQzjY00A9GPTzwLRyiPG+o+f1G2O0y+my1Hgm4DKR5wYwKBZvJ04EA3O5H0+GGOVyfaNC6Qd74WKrn3HRiNwVI+Yt88SZHNVFYEJcHk3PyPj44FZDdjTiOUekol95FvAThYGnvFZO8ix8Pliw+0L6kQxsT9MVE+8pOyiLeRxRqngndhmR4Yc5UdDWNKjSYKyiNVRyA2nfbRJ0g8l3BIxVOJcBamKmbyL5gNS7x1oEBExITZlPS9vLFg9nnoDiQSuSO0Iq0G2BqgFSrfzafdI/D5YsfF6tT9nzCVVhQToaAASTICqJAXw1M1zMbASk4lIRUkVf2b9oRmaILQKgs6jk0xsb3icEBroeQqAt5d77xirez1ApVzdQ2po4ViPeBIB+DRz8cMxxFQiX98tEwCFW2w/nJE+BxCcKlgZSxkz2HoCrUrzqiAf/JhzHTFmz+XSmpUTcAnc7eMdJxXPYNYaoQ0AhBI/zdf6vliy8YYgkSfcM7cov88UQrJKI0rAjkfjtttvjhwSCIFxvfpy8cFU2imh2hQZ6dwb/AnEeVE8jHMHlK7CRFjHW84FINsr9RwwXrGD8nqAgC39QHwwtVRCA9Pvh/lxNMXG2AwR2aCnw/7p+2Mx0HUbsPQH88bwo5qllQX1Rsd+hGCUKpTLMYCi5MwLX2vHljFp+JHr188EJTZdnPqoP3GKPIqVAnD3QyFqaiGIhmGoFTBtPlt9ZwtySkZzMKZ9+m3jdY6fy4MHA6ITQKdLT00tc9WhpYiTF5HIjCX9hNDSlJqxzFRwKbE90KgOpXlezaIJEwYKmAJlLaas3g8zlMalmYuxjoBOBitPswx1qpY2IBIYDoo2ucarVa4rhWSUVG75CiWgwRp5GIK3i97Xmqs3Zjug3NhYb728LYqsoVhrmJjaR8NOOeLqdDn+kbc5HxxzmWifpfoMZxYELUHIafqMYL0LMhRJ72kWNjJk/o4G4fldMlSD3twLgCesYIyr2Dd4LP4hHwP63x1k6WlTcmWnfqDgiHdSoB71iRBJEEjzF8SUiGZQCCJHnuOv68sB1zABh/In+xwZlqQWoBIPjAncb4xhzxNJVfCZ+GK7Ry5ZggE6iABG55froDth/wAQqWUSZmLY79i8kO3qMb6BAsIliZPwB+OHq5A8AeN+wCuq9pVVQCLgN3WGxEEbEm9one+JeKezL1Vpr2zkKwBlrMIux3IbefXriz+0NUrSc8wCQPxDSbefL1GA6tRtKFWhRKkjTeCQDLXuIPxxuSCGhLNHi3EXehmmNCdVR4WLioD3QrA2YNEQcd8aSlVdwrpTempRUJimUUW0MB3TqLWO9vE49T4pwikSrug7rd147ykgibQIMxyj6ed+0fsZ2WXNejUqPOoulTRqUTDMGSAdwSI2m5iMQXyY8lRr2OpkK8D8AHX3W6+WLZXJcSdyI5eE+GKx7JCab+acugf88WLKsxeAMMtCPY4oZQlRJkQBHLYjof1OCKeWK7mfA8vh1nBWWGkQen63xznKsaed/wAsVjBUK5FdzXCYUEDax2tgHiOXJKAWAUkwfG2LdlINj/fFe4wxWpCEgaYEeZxOcayNFgGa4fNRzBuelvS2MxPmJ1vc79T+eMxKxsDGnRIFmYfrrOJhTcbVWP8AUNvzxDlqhncDoQeu1sdpm2N4I8CRP5Yt1KdGSGnV6q3mP9sLs0Ac7lzB1BHUX7tgS0SIDHUfl0jDX9pIub8uW/ywvzlSa+XWwVqhqM0GR2aEmI2nuA4ScXigdWg7QS0we74jn644ZkmSWFv4h/bbBy1EkgRJ+w67csQMI2Y9feX7rtinUXqwWuQTIYXn4mI38sZxOpOqCCCeR5W5+mCnojSLG03gc+vx5YF4jlC0aOQ2EDC0zNMU5en4fH++J6qQLQCbWg/IjEgosBcP4np8DtjYrLzb4n++MJRwqCRtvty28cTCiZBmYi/lgvK5aRab+WGKcPtM8sMlYNAtdZjmPTflhr7HZcorn8Tm/kB9zhXXst8E+zWd0P2bGA9wOWqLg9LAfDFFSYg04kaja0hBKk99jAiOgMAb3iem5wj4VkCMuadSrqRlVVMQ3eEAnVIkjpO18P8AiVGKNQAqGqKV7u8R3oB3OnlhXnandhNU6kEDaJlSPPuj0OGZiYqdb0gSAQoANxdNUgHYwGG/TCGjRqsa9NVLKtPSOYhje2+0+cHDXtJr6gZ/eADyClf9P1wQ9AJUaqLaVk+UjV8pxKWJL9lFmLPOfZKgQtRWUqwZTpI2960eR/U4ueQygmYg4hq0wtaskXUiG6rul+diYPgcS0sz0P6GDGNCOWQ3MoRcXAHzwuauxEE/r9c8b4jXZQpB3BEdcBUq97kYZsUaUGPXC/ilAlwRa3LznBSVLWxquZHP0P5YjPRSIsq0+821zz8zjMFU03ufifzxmIFTqggaIMieXTnb7+WJMvliVvINxPT1HhG3hhS+Sn++n88YMpVnuM8fyn8mxZcn2h+41XLwUUC3et6j4zgTO2zOWHd7xdQpJlgabzboNK8ouLjnHTo1RA11R0F4+EYh4mlWqtJWqVCBVUmAsyA0X0zuPmcZz/RnKx4aZiJa9hfx/W+NVacyTEGQbW9JnkMALnMwWixIEnuAWne3njdHO1yIVVKzYkRJ5kX2n6Yb8iN3JTJM/wAOkFRE7TceNxjTudSDlDAwecKQQfX0wVTpVJBfsweg1dI64g4hxIUgrFA0mIW3TwMbDG7L0b8iNVSVaJJWO6JO8MTJ9I9cScNBc+sG+wgXx1VzCFQ1wbGOlogxyg4I4M6oCZxsNkeSVvAd2IQTzwDW4gYN8dVM6GJuNsLeIW72oEEctxfFEQZy2f1EqfrgPN6wQymCDII5RzHlGOMnUTvahc7HxPXwwTwxTXqrRJhSbkbhQJPrgbMNsnxUVKeup2aPcd59O0SyWOnvAfDAae0r6oWiaxvp7IySN5IEQfKB5c7kdNNVRQAQe6k3Ki1utr/HA4K6yy2M94cmkWnzi089Q6Ybq/sJSuJcdr0+zJytRO+rHWaewMx3WOmQOYnFlq1dSOFJ0uBoYX1IdoI53g+OOOOZVmDaArEGJIllJAtewMReNsVj2p4ocjSVaOuojEfugxBuYOhgCQDDE2gxPXCtGTC85mpzD06YldKIW8KUzHW5jGLlz/Eb+B/UYrXB+POWP7kREFVMssXMEmHO0gemHgzmpdStKnaMBSszVBbZoBQGGqPDw/vviKu1NhKRO/j88AGpPWenL+2OVoODqFp/XzwbAGpme5IN/nviahmSZnCV5Bvv+jiejmOh3xKQ6wN+2I/3/PGYipVAR1xmJ0UsGy+WeRqMhgQFK3WDAM738eRGMqVKqOVpuiiNTSoJ6cz4Yj4sWJHZEaiIEmATyHjYnAeRyLGsUdgxCq0jVcF1DC8NGknyw0pUrNFWN+CZn9xTqValiSBqmSdR3Jmft6YlVSGJO3bUwB51I/8A2+eFFRquXqVKYUvQW4YyYJPIAbjYxvgh86xDDvag1KqNQAELWSSBPW3wwHLwPV1YU1Z6taoNJRTYN1VSJO/UA4PpkWgQEPyk/fCA5tqRYgnurADQQZY2HTaDiw5mBTVrXMkgSIEnbxiPC2+Gjlk3I5y2bdmYOoUbqRuRtcTY8+W+Ac2v7o+Qt6rgWrxBlLNIkLZYmwE7+cW6D4TZHNGojgkFlaJ63U+G23jhpwl0tmjKLlSGtHJEyQLT98E08kAJ+WDK9QKIGFeZzh2UHoTh+qQvYU1Fc1dCQI5naOpx3nEpiwaSOZESfCPLniGu0E7TzwEzi9sYVm6tQcx+umCvZqqwzSBADMhgfwR3vK2FVdgT44e+wwJquyUy5ACi4AEm8k9QOUnfrgLYS157LViWLGgwMkjQ4gDaG1ElvIW5YWVeKvQZ2r0nC6IZgVYSNLSbjYPe15GHOayVV47Sqygn3aMLfYDUQWJibiOW2AjweilSi2nWWdoLkvHctGsnmAZ5Th2pPQcCTPe0kqz0qbsX0gQrCWAYQWYAEAnlc6fPFQ4/VZqP/OC1DzHIAQe+0CYsAseM7Y9RcA0UY/xwB5lmA/14pP8AiDQ15R1FgvauPIsrQfVvphZRfrMtiP2ZEUSRbsqiGN4DAqT4zvPUWxYaOTIc6R3W94Dk3UeB+t+eK17JHWRStDEOZtKpq7vjcA+WLrw0s7tpjSpuT0++EiGWzs8KUqTIQqJk7Hbx6ThPmMzExFuYw04kgId5gb/Dw8cBrlQQG1gTyP38cUYgsaSe9+v1GBddyPHf0wxzdGDYi3wwM+XA5+fnibCgjL1IUAnGYDCeJ9P98bwoxYaSv2jHu9nFhzmPpfc4Iprp93pfx88Kn4nUFTswFjTMsD9jv6fHHHEM3V2RSoNmgbX3t8cK+Kfrwjd0S57Vq1NYNcLM2G58Tf6YUZzNMAHa7dmQRbYd47eKr88H5hHesVGmFURqF45AXHX64Azaswaw0lHDErBA7NtjMbxiUk1LZ2Qp8YR+zNXqijLBZLFouNpjry9TiyZnKoECqDA7oBvaDz/FNyeeBOH0GRizWUAAHqY2B9cMQW0gugB2gEfI/niyjJ6ZyJJMpvD8vprjtSQqho3A1QYm/SR54cez7K6sFHeBE/5oII/LGcWQij3hDu2kC3xBG0jfEvsxRHZB9tZ7Q+R93/xC4fknKXxZoQUcjrN3OIGpBRJMAC/KPHG0fU58dsLPbDiIp0dESW3HUDl6kgYeTwKlbCK+gpqF5Eg8jfocJ8yUHLzub3xL2j0kWk1yqgHxYC5HmZwNmKsxNrYAAHMhTsYx6J7FZYU8pRI3qPqb1LfKFAx5xm2gWx6xlqHZUqNPbQFX10wfrhofZgjNPBZvwgKPNt/XYYC4tY0equDbwUzgqsndANiW1t5b/wD8jAueUShb8W/oD8MUZgPij6MrS/lI+Tk/bFW9uM6lLL1S/wD1ENNPFnZPoqsfTxxZPak/8KCfwg/6vzx5l/iJm+0pZNSb6pI8gw+pGJyCthvstS7lO11qhSes0ySDi3UTpaSIBm4HW8Eef2xVfZXSMsrkktqa02FrtHNuXgJw0rVXYT4+g/LEougyWTvi+YBOgEaQA0+Y28N4wsXMMxhbfnjTo22/5eeIgjqdyvjPLDNioLq5OoCZInne/wBcDzH0xI2ZbadXKTv8efrgaqetrWP54VsKNhvLGY7B8vhjeFCOM001pO4GmfKTBHM3kHocZ2pDRPwH57nA/HeKU8sGcqzu1hTFizDY6tlA5tfewJwrR3YUnq5ioKla1OjlgF0gzBlpHT3zE+uKw5fgmxfxtvAbnK0Ve8IAAUR0kkfDUR/lwTRYy0BWK7h50wfxAXgzynyO2ElKtmKr9lWolMwhFojtENg6hSwnUQCqkiSL3xYhUFGm7VBLOdKILuxBJgL4wY9TYY5eWNStHbxv4UyH2aqgGnRZtUgoSebIkz47QDvh/VexA3C2g3jFR4LXLmnVQ3Zg4BMsAygCbm+kTucWatScFXAvPeWYsBeJ+N4xXinnqT5VlMr/ALTuzsKaE6tIVZ/HVMCehAI8oOHFHM14KjL0lA7sLXJsLDemOgwp4MTWzusjuorVfX3KYHxY+mHtWkRTMWkzbfDX79k5EDZquoA7KlPjVP2SMIhUfMZoB1C9kSSA2oHRcEEgb1GX4HDZyQrOxnSCbzc4X8Gka6n4mIHiFJBN+r6vgMNtk9KxrmKqUt+8/U4WZnNq9tv19cF18tIljeP1fCOvTIP6nDNipEvB8r2maoobguJ8hc/IY9UzHfamOpJPw/LHnXsOhbPKTsiOxPKwj6sMeiZQQSx/hUKPMgfYYaGgmjV1VT0F/QCZ+mAeLv3k/wDqMPQBcT5IySY98qPQmT8hgDi1W6+Jqt8P7jDGBva8n9ljn2a/aceQe1dXVWpJ+FSfjJ9Mexe2lL/h2A/AnpMD7Y8Jr1i+aZjeXYDyUECPhiUtjRLjwd4ogDqT9PywZnM+zBVmy/PAnCl/doOuqfLUdvTB1Smqb3O+354RAexf2xAP3nE9PMnTyIPI9eo6YizQDG22IC+nAMGlwbjunnBxzXk7bbb4HoPJ253OCVpmCcBhMpuR/vtjeNqk3xmAYR+1HF9WaqjYRCXmAoiAsbd1mtvg72Z4wK4TK0xpr6yBEhhqkgBosAWaGHKcUT2ho1WzVUUVdgjuw0AkrLE3I2AB2x6P/g57PJRT9urXrM5p07mEAWHPiZOnwg46JcUXHIITcWehezXs4lCq1doas5/hHcpqzCQk3JYgFnN2Phis8A4kr5xtSgsJpgkSAdR1CORMQDyuOZxc6+d0vA5H56v7Y8yzmcSnSz1RXKsGrOjISDq7xBDDa53xOaWEhlJ+lv8AZQgZPLgKvdphZIMnSSvIzyx1x/iIXL1O7cqQAgJJJFgL8zb1x5VmfaetlazpTrVAsU2C6pUl7nSGnSxBG0D3iZ2LtOI1KlIt2rVJbTTLGQW92RzC9oTE3hAeeFcZJXYU03Q89mM3VpipUXKtUDkQ4emBoUaVA7wf3i/8N5EY5z/tHVeoaSroqMSFVGRzcfxaGIWL3NrAnYyT7Qca7HJpSomACoWLHQkBSY6sGbAfsTTinUiAzEEsYk7722/vjNeBTRrinEa6LTp1aKamuTTeSSJ0giAJZoEbEjDvI5UU6dNWjtEVVIFxqi8HzkzhTJq5tSQP3d7e6dHujxmowb/KemGlNzB8GnDR9Ykvo54jmACVImPTCDOVt4EcsWHiVGkoF21NF+Xjbriu5tR18Zn9RgXYuiz/AOH2VkV6vXTSB8zLfbFu4k2lNI3Y/Ux9MLPZTKGjl6amx71V/wCpvdHopX4YmzlTXURNzufSPuR8MXWEYPogBlH4QWP0+k4rPFnvQH/y6pPqGw9et3ajfiIUW3tA9Lk/DFW9pXK1aSjfs3HyqYzAxz7YP+6fx7MD43x4JQOquf63+YbHuntmbQP/AHF+ADY8R9nnNOqWZGg6rkbEtvics5HR6FwqgAtOmqKzGxY7b8sazuTaSQBbYTffGuF1iGWLtIjxxZEyjBKhZQGiR4c7cuseWEtJZBTbKMynmMQyDhm5JaLb7frniNuFgm4v0xjEeTozEen69cNjQhTHLnjWVphYAO323H2wwzPux4WHmcAIlE8vlGMxMlM9DjMajAf+IefanRVFYp2hlipiQsW6nebchJsMN+AU44dllp2Ipo8cpqEs1uhaceff4r8X/wCIWku6U4Zp/F3tIHIe7J57bC9y4OW/Y0Cv2emjSUPpaFIG503iL4rVQQvo/wA9xRaffdgpMWuTPkBJ6zjyT2v9o6RBo0aYg1A1QXAIDaioH8OoxzMADbbEvG87Xr1aipXZqYJVakAagtiRBJAv122xVBwuoH0OpE7EbG/I7YaKTdszHf8AiHWNbOqUVZdEKhAf4vcF9yBAxbKi9n2VJLhF36lRpB9SWOFQyytnsvUjUtPLJUtsSoYCLfjI+WIs3xRRXNMCpXqrbSkyWuzE6bmWY+mJ7ikvB9Wx5mwXC/rkcNuEcUShSqDUoqR3QZ3vvIiF3wDwLKtm9aNTegygWqKWYydxLWFvXBvH8lTpUqdFF16D2hBAl3EhJjq1gPLC5QMPBPweNLkj3mCg2nTTnaeesvhrSYyq6gZbuzYlYax8QQMRAJQREYOdCgSEkE8zPOTJwdRRKihkqaWF1YRYn5fMdMLJ9UGK7MnzeTUqJEsSQoB3sLnpH2wo4Vwg1aoXTYHvem4+2C6tStqUVO+tiXUg6L390Qw2kwpjrEYsfCqgp05IHeJ23YDkoG8nnsMT4JScqZTl40opoZZgwGPj9L/CSMJ8iGl6hiWhVvv4fEnE+fzDMwy9OS5/5hH8IJkx4k2weaGgAhe9EADkOi8h588duyAO6S6UwZAN/Pr9T8MV72opBsyrAzY26SrfO5/RxYK3dgW1EEmORIiJ5m56RhFxNZzAv0+hGMAz2mqksZ5tPzxRKY73ri+cXWZJ2AH+ofbHm81SxAASCfeudzyG2NaD6WiihJEcsWThoYo4dtSxFzsP9sUrg4qmdZkgmDPKw+s4s+XRxRMidW/hEfU45+XKX9HiqYvzWVC1NKxYg+N4+WFmXrFpVdVyRrta/eIM+g8T4GHGaokIZYKTbUeRj577YGyuTVI0+6YCiIsOoI8+Q3wbwCgvI0CQJ7g5CxiPqcS0sk1QkEkDlaxx2yyAsG4knp+Vjjp6kKAG1ar+Pr9MKmNQKaRBiCYxrHNUsWJmcZhhTyb/ABUqhs6SI7qBDESSom8c4YC/IDFsoI1enRCjuuABJvYXkcgIO29sUD2wqB67PbU7u2141sFHwGPRPYrP9tSaoEIFOES1maNvECNRjwxaa+KETBq3DxTpU+ra2PiDUIHyXC/iHD9SwOnT7Tiz8UWEpiDqRCdvxMxA/wDLCnNKQYWxWysVDQQLkKbE7/bEVsc09daNGYAFJEQf5UBPpJHzxQ/Z7LVa9dnp16dGqO8C76S0nZRB1HwxeqPEc2BFTKLUUbtUo0wOp/5mmfOL4gNKmZDZBDAnuUqQO/8AIpJ9MNFqKf7C7YVk+E1WfvZoixOpe+RUBEEowB0xqEhpmOU4ylT4glTW9GpWVSDrXTeNiASSSANo3AwVTyJqKNPDaqvszvV7GnHIwxBLcpb4nBFP2cZrhaVPxSpVqn6EH0OEzeg/6EZL2hdie0FVJ2BXQo8WKoTe3w5YbZd6VUFqtCnXQDuutRZ3IMFVVo8z8cLqPspFNS9fNOxfSOyp0aayRMd5ajR1YkDbbElbhGVpPLoTUP8A7lV7jp+7AUx8MZxd5Zrxgb5Th3DgDVagiCLKa7MSxtAQPv05nD0ZnRcKvbEaadOVhANl6bLJPKIHjSjnKCRdEvb92p/7WcNJ8RfxxDW48i+4Yb8QViQb3Pd089ieQw/b6BV7LY3Ef2LKu8qXEFmae8xixNj+ueFzf4oLA1ZSqB+PWoU/06hqPlp9cVHO8daqdTdrVKmwsETyWmXvfcnVfcbYX5Tjgao2oiOnZltj1a+3hjQk1iwySfhdn/xEmT+yVBSj3g4DR4BkAb4jHL8TNdhU/fZddwAqsfJjM/AFes74SU+3rFNDgCQYgAREyRpMWwRX4NUeorGtUqHlTUCBvdhUZQonmfQHDSfjFDuJcWzB7oanBUFi+kPNvdVTHnPzxVK9cB2YEajbWxAX0nfzw6p8J7N2JRndgLMAGYkbKtNmcgTyMbzGJ8r7OhBDU0pn+YoT8FljHUkYDbqkMq2T8JrL3QD2hi3eCL8xf0nFn4dTBU927MFYSet4HK8fDFdyVBEuTrM+9p38hf6nFpyOb1Ie7ECxP5csS5f+TQ2QZzLaoAtpvc72Ag8jc87fDCFy+sgqQdWnYb9QeYIxY8/mFpqNQJkxYE3INjHIgfMYqWfyyvW/dVKYQNqZtYLSBcIu4CmQOsc+ScU040NOLWRzxTLlVKBhL1FEDfSASR43A+WBeM5wKdCKEgd5rRJEmOp28BBwwy9DUlNXOusoOt7agTqGkn8YED0wg9pK1GSNY1wNpJVgI3Aj18cLGVuhpRqNnOVzMjmf6vsOWMxFkAoQd4k9TM7nzxrFuxCjzcVcuub7TMpqo6Cq7lQ4uCwUgsCZsDzm8Ri1ZPPuKKjK03pUveASHQFrn/me6Z5RIjAXGcrTqdsTTClHB6Ss6XtPeInVzJAtzw+4RwUU6av7zCmpiZJBmIeLq6yAep8MPyTjgMItivNcTrFg5qd4iNLosGP6R9DiQV69RGCVFok+8UBk+GpTrjnpHM88FZngshWFVVE3dkJuN50EQDvMWtJwPwzhS1knt9FUnamJISF2BaYnn4YSxqEA9n81WP7sLVIEltTa4Nv+rEGepEwTfFkyGdqUqWirSqZd1tqpyEYdXNFmYtvJaeV+Qib2bpK0vUzzRs3aaQZ6EIT88SjL0BIFKrI/iqZisZ9JFvTBkk1sKYWntVSV9L01q2laigyfB0jzuseWJM7x7VU7xAFp016ii0WVEABIG4UGOeA8vxChS3XKLcadSqxB/wDuE4PpcfZfcVD17PLifMmmNvLC5Bj6Js7xWsZOXKSZGttWr/MzyOm04VHgOezALNWUJz0EST077gEfrngjiHFK1ZVUZZ6zg94vSqJT0xcF6pE2/wBxzMo5YOFIFVCsiXcVYX8IuAKkxdW7gBlgTBKXrM3Wiu5bIvl6oSsajEqYpx2QqE7BWUh6h32JE2E7YaZFMrp0vlaLFROsgVHKwDLM7alN+u0bYb1uJ06dNg2hgAZepD/9zn/SgWfO+FFXKVa+oUcuaighu2r0xSpKCJ96qL+QmRuLklr8QP6E0/aehSstVqaDdBSgdPeBPzBw0HEqFQrobLh2sFcU1YjqJphmPxwuyHCKSU/+IYVlsAtIaKKW90OQNf8AkWfHE+Tz1NNS5amlL8Rpr3j4NVYg25970xk0sMWvoPzeQpoe92Icfy7ei7eVsK2GXL6xTkodQkuFnwTXHjEnHGd7PQajqwBsCzaR8efwwoGe1JppKTO5Eqv/AHG58hg2rwg5LDT4kxTugIJ2HdLD+lBOBqlTSC5F+Skj07s6ifM4W5NGA9+BzgwPVjc+mJexa+kDTzgGPU8z54ZJsDOsjm6hIhBa4Jj6Hui/ni68KrF1K6okbi4BtYGBfyxVKVIhAxIi0GR8PPDNOIFZULqg+9Pd38pb4jyxnBPZlKtDvM1Q0NBsZAPW0SPhhamVFFgwIgMzVmJ3EMQknYA6ZIvbBtDO0ykipSNYqRBbYSCLG07fqcB57J9rTFM2j3u8RO28GwPntI548zkhJTrS/h2wmul+gFHOfs7VIctrVKgYzvUkEC5/iQG0n94JJtIeboFiXiwMMdW7DdVsdoueV+YIwLxfggpNlloMqV6lXsu0aWKK1NpIWRJBCkEQAR64aZLIdlCnU1IAKkg6xBuLe9O82MzMzOOiT44xwQ+cnbA6dHoCQIAk3gYzD6jw3VMGw8Rab8j0jGYRTsb8bKpR4hTqFu92bxLMCQFP4goiB5mBJud8AlcxTK1WZiCPfuQBqI72kaWBIP4fjhvlcjTqfw1abgG5EwbXUgCQBNjvPhjn/wCHVQDS1Q1CdtZGkTu2kBfSBz8Yo+SKeWIk/ELsrn1NR2io0KWC0WjRJEtq0mbCI8T0nAuZ4hBViGKqTp1lWcf/AI2pnpucazmUl20FgBGkAmGgk6QQsyRNwJ8Djni79gwVx2oidNSNaEidLlGDawNwSInriia8BTIq1etUomsqOVZj3mFMEQY72o1IUG0wMAZPJJVIV62WBvOqopM2/hlAT6WjniUE1SGo6En8TgAQRZmY2ItGo+o595vKZisOzZNRgntNaOoXmdQLIB4lvrh7wD0mXKZbKuZYFugUD5oglfIxiy8Kzuv95TpjSRZ2UqD4Kzks/Ww9cVfhvBKdCCw7erM3HcHSEYQF2OpwfBeeGOZ4qzMQZgC7GZMz7kna338MI0nvIW2PM5xH3pZWb+EGyD4zqPiR6DfFefjtUllcq4USCDCDxbYQBzPhhTxGuSNTMEQTeJPlyLE9MI//AFFatQKQwoqZixYn8TdT05DDKHb+Cv8AZ6P7NZpgf2mqk0Ng7bgmDqSiRLJE8wTeARiwVnqVXNQulam86AxYK4iQaTSyx4DxkWx58faoMpQoxHjMTykGI9MCcH9oa2Tc9mS9BiS1IkkT1Wx0sD8eeBKDesBTXpcqpNMHtNKVCe6qLqLC3ulmgeZHLAtbNikTrdARc6mFQr4EIdIPm2K2uaq5ioHAOom9SoZI/wApkepnwGD81wpFKkB6r7zUHdEc9IMD4DCRg47C2iLP8TqOpqLSZlB0irXNi1z3E2JAknSDAF+WOqHD83RqBszVpgMoIo6wHg3BK6WC25MVmR5YaUVRCKlSKtURpTaDYrJOwtMDzwtzjGWqVSartsBM6mkmx3tYeXpiqk0sIWrHuS4l2oBVQu4PdMyDBHM2POI6Tgk1BzYR/M+n5DFU4PTzjHvo6qWaBoUKCzEklpB9TaMNOI5ImlUJeG0MRABkj+ElRY2ib4pb0Izp+LUhW0hgYva46b+LG3Ujwx3V41a9At5Cp9kYYrHC+HVXTswjUnJ1M5AjTCqNJBk1PegHa5tuHy16iMqLGuNzZVUGCzSfKwiSRcYHJugxZK+dVhHZVFE86ZI6R7q288OsoCohIOqNoMX2ABiSJ8vqgpZlwxZdVRgDLaglNfnpUSIspP8AUcaTO5490U0lgZVSJVerMw5C5EgbTifSXjGtE/HM02ZqBKACihUBOZZpUNpuiqPeIsdUx3T1xaMpTVh3qpYVPeqt7zj+QbJTE2Nhvvvip8J4XXaiJNJKSNYdnUfWdiSF06r+k22FnVHhwMdo1QpyUgqp6SGJdh/KYXzxyc+6WkdPE1t7LDwhRoJRwyljBGx8jzHiMZiXh6jTJeeQkaQAOQBxvELZWyj5ao+Z/dhqMjvHQ5JMCwKnYT9Z5YsSMTRNNS1NgsEyQwPMgn64qIVlcvTqGkwBjQGUE3EWYwCeVx4Y3mOLVGAMFinutIBTzAsb81IHgMdXJwqZDj5Oux5USrSXWzlmIgd0owBuSWpoWLEQBABAJvMRTeNVx3lNUCmW1aCgEGP5iGIGwvgh6tesmosKm8I2q5BvfUIwup5FReonZjncMkH+mHU+QbFYcaWycp5FnB6Jq1lQMVBuzKNlEzE79Bv5GMW/M8So5cdktJlWRJ1GXNoLEiTtb7YjzvZgLpoim6AaKqNNhMAqyjUhkyDBF4wtzOfeIekD0YET6CRHxwzuQLQwbiC1BKVCCRZRoMmf4gRqnl0+OFH7UvbinVYrJ91RqY2/iv3SYHjceeF2aFTVCJHVgV6cp54Hp5crJ0NY3upMsY3m98OofYE/ou2WbK1KbCqmlkaQzhGAXaykQEncepPPBGaFNgWoQ6i0IAqz4H3TccsU3P5xmYUWBoqxGolpYrvHdneOpw/p1GprppwACBz7og7dT8euElFpGsEehWaZ0UF21HvSenifADEOY9kMzU7yLUqzsWptTVfH94BPkN8MeEZg0ab1VJ11ml22O5hRHIXM7n4YY5LjVWnTdqTtUN+4+xi9i3ukdQfjjd2nSDtFeyn+H+YN6lVKI5nvfQxizUOFKiqHzMgWJViCbRtqZovO++BcznGq/vDUaDBVVmIgRdiT6HAbZudM3JvHIdbCBIw3eT2JQ3zGdy6aQZEkEMzCDAAs8TPgTOOctxNf+ioEWO82HMm+EgzUIWZgtoMrqFvADYztGE+VrpUYihTYqBLEvpUeSwzR5YKyZotPEuIAJNYAqpBM3I7wv1kGOfLCvNZ7sDGoaoOhqdVTZpYFkYgDpJ3m04T5nLpGosTAlhTVZIt/E4WL72blbAlanpVaiIAjMQpJliVF7wNI8gMVihaHmW481PWVVF1kCdUE8yQGNlIhZgxfbfAf/qdy1RCVYgESwLDUCI/CQBAAGErM5IAs5E2tbqTuT64kovoqagQSL7EwNm97pM4ajFkSrUeGSjp3UEuRAmYIc7zzPyxulxMU30VkYDvy9Jy2rUZiJgEReLjpzwrydcVi2p6lQRcJpVR56jf/ALMGdlTMCodA5Ipcn1Y2H+UYRyrDDQ0ymcpsP3OW1RaauYkjpKM/dHgAZw8o1a7Weui2stKl8O+TMeQGKucrlyuoBlOrSrqTGoA3KmDYSfGN74YJVFKO1XUs+/qN+moTMHpfzPOE0mMmy15IoAQsE87gwfT8hjMZkVBX3QLCwA25chjMc9Ir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://img-fotki.yandex.ru/get/4421/121447594.47/0_73dbb_365f1da9_XX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4060" y="620688"/>
            <a:ext cx="4150428" cy="5774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2.gstatic.com/images?q=tbn:ANd9GcR9OqntyUKcsNdWhQjxbbxOyIMJ-174Snj0RdcCp_UBHsKw1U2E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6343454" cy="46486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79712" y="44624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Ведьма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Суд над Жанной д’Арк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Жанна д’Арк</dc:title>
  <dc:creator>User</dc:creator>
  <cp:lastModifiedBy>User</cp:lastModifiedBy>
  <cp:revision>6</cp:revision>
  <dcterms:created xsi:type="dcterms:W3CDTF">2014-12-04T08:35:19Z</dcterms:created>
  <dcterms:modified xsi:type="dcterms:W3CDTF">2014-12-07T11:10:57Z</dcterms:modified>
</cp:coreProperties>
</file>