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0% - 30%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1 тема</c:v>
                </c:pt>
                <c:pt idx="1">
                  <c:v>2 тема</c:v>
                </c:pt>
                <c:pt idx="2">
                  <c:v>3 тема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30% - 60%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1 тема</c:v>
                </c:pt>
                <c:pt idx="1">
                  <c:v>2 тема</c:v>
                </c:pt>
                <c:pt idx="2">
                  <c:v>3 тема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60% - 100%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1 тема</c:v>
                </c:pt>
                <c:pt idx="1">
                  <c:v>2 тема</c:v>
                </c:pt>
                <c:pt idx="2">
                  <c:v>3 тема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883712"/>
        <c:axId val="38886016"/>
      </c:barChart>
      <c:catAx>
        <c:axId val="38883712"/>
        <c:scaling>
          <c:orientation val="minMax"/>
        </c:scaling>
        <c:delete val="0"/>
        <c:axPos val="b"/>
        <c:majorTickMark val="out"/>
        <c:minorTickMark val="none"/>
        <c:tickLblPos val="nextTo"/>
        <c:crossAx val="38886016"/>
        <c:crosses val="autoZero"/>
        <c:auto val="1"/>
        <c:lblAlgn val="ctr"/>
        <c:lblOffset val="100"/>
        <c:noMultiLvlLbl val="0"/>
      </c:catAx>
      <c:valAx>
        <c:axId val="38886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8837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32000">
              <a:schemeClr val="accent1">
                <a:lumMod val="60000"/>
                <a:lumOff val="40000"/>
              </a:schemeClr>
            </a:gs>
            <a:gs pos="57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37900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Основы электричества</a:t>
            </a:r>
            <a:endParaRPr lang="ru-RU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07560"/>
            <a:ext cx="4723725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2160" y="285293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Консультант: Д.А. </a:t>
            </a:r>
            <a:r>
              <a:rPr lang="ru-RU" dirty="0" err="1" smtClean="0"/>
              <a:t>Ветюков</a:t>
            </a:r>
            <a:endParaRPr lang="ru-RU" dirty="0" smtClean="0"/>
          </a:p>
          <a:p>
            <a:r>
              <a:rPr lang="ru-RU" dirty="0" smtClean="0"/>
              <a:t>Участник и руководитель проекта: Вязова Анастасия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Проблема проекта: </a:t>
            </a:r>
            <a:r>
              <a:rPr lang="ru-RU" dirty="0" smtClean="0"/>
              <a:t>многие </a:t>
            </a:r>
            <a:r>
              <a:rPr lang="ru-RU" dirty="0"/>
              <a:t>ученики не могут усвоить базовую информацию и начинают отставать от школьной программы.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676400"/>
            <a:ext cx="5143500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4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 проекта</a:t>
            </a:r>
            <a:r>
              <a:rPr lang="ru-RU" dirty="0"/>
              <a:t>: </a:t>
            </a:r>
            <a:r>
              <a:rPr lang="ru-RU" dirty="0" smtClean="0"/>
              <a:t>в </a:t>
            </a:r>
            <a:r>
              <a:rPr lang="ru-RU" dirty="0"/>
              <a:t>игровой форме объяснить основы электричества, помочь ученикам с непонятными темами. Уделить часть </a:t>
            </a:r>
            <a:r>
              <a:rPr lang="ru-RU" dirty="0" err="1"/>
              <a:t>Moodl</a:t>
            </a:r>
            <a:r>
              <a:rPr lang="ru-RU" dirty="0"/>
              <a:t> для этих </a:t>
            </a:r>
            <a:r>
              <a:rPr lang="ru-RU" dirty="0" smtClean="0"/>
              <a:t>целей.</a:t>
            </a:r>
          </a:p>
          <a:p>
            <a:r>
              <a:rPr lang="ru-RU" dirty="0" smtClean="0"/>
              <a:t>Аннотация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521" y="1916832"/>
            <a:ext cx="1758950" cy="367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5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4430" y="1988840"/>
            <a:ext cx="62156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Задачи:</a:t>
            </a:r>
          </a:p>
          <a:p>
            <a:r>
              <a:rPr lang="ru-RU" dirty="0" smtClean="0"/>
              <a:t>- Выбрать темы</a:t>
            </a:r>
          </a:p>
          <a:p>
            <a:r>
              <a:rPr lang="ru-RU" dirty="0" smtClean="0"/>
              <a:t>- Придумать как их объяснить</a:t>
            </a:r>
          </a:p>
          <a:p>
            <a:r>
              <a:rPr lang="ru-RU" dirty="0" smtClean="0"/>
              <a:t>- Расписать темы и перенести на компьютер</a:t>
            </a:r>
          </a:p>
          <a:p>
            <a:r>
              <a:rPr lang="ru-RU" dirty="0" smtClean="0"/>
              <a:t>- Разместить тексты на сайте, придумать вопросы</a:t>
            </a:r>
          </a:p>
          <a:p>
            <a:r>
              <a:rPr lang="ru-RU" dirty="0" smtClean="0"/>
              <a:t>- По вопросам определить доходчивость написанных текстов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4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Оценка удачности проекта: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6546798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16216" y="400506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Всего прошло тест 8 человек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802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96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8</cp:revision>
  <dcterms:created xsi:type="dcterms:W3CDTF">2014-12-24T10:16:44Z</dcterms:created>
  <dcterms:modified xsi:type="dcterms:W3CDTF">2014-12-24T13:21:44Z</dcterms:modified>
</cp:coreProperties>
</file>