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FF2E-B89A-4467-A889-59EB27DF499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3BBB-9BE7-491B-97BD-D6CDE49CF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</a:t>
            </a:r>
            <a:endParaRPr lang="ru-RU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78592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проекта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Мультипликация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3384376" cy="104280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Дерев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977" y="2425217"/>
            <a:ext cx="1690711" cy="2093261"/>
          </a:xfrm>
        </p:spPr>
      </p:pic>
      <p:pic>
        <p:nvPicPr>
          <p:cNvPr id="14" name="Рисунок 13" descr="тРа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0111"/>
            <a:ext cx="9144000" cy="2367889"/>
          </a:xfrm>
          <a:prstGeom prst="rect">
            <a:avLst/>
          </a:prstGeom>
        </p:spPr>
      </p:pic>
      <p:pic>
        <p:nvPicPr>
          <p:cNvPr id="1026" name="Picture 2" descr="http://s01.yapfiles.ru/files/453323/derevo_zeleno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928"/>
            <a:ext cx="3790214" cy="45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556792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Дерево</a:t>
            </a:r>
            <a:r>
              <a:rPr lang="ru-RU" sz="2000" dirty="0"/>
              <a:t> </a:t>
            </a:r>
            <a:r>
              <a:rPr lang="ru-RU" sz="2000" dirty="0" smtClean="0"/>
              <a:t>—жизненная форма деревянистых растений</a:t>
            </a:r>
            <a:r>
              <a:rPr lang="ru-RU" sz="2000" dirty="0"/>
              <a:t> с единственной, отчётливо </a:t>
            </a:r>
            <a:r>
              <a:rPr lang="ru-RU" sz="2000" dirty="0" smtClean="0"/>
              <a:t>выраженной, многолетней </a:t>
            </a:r>
            <a:r>
              <a:rPr lang="ru-RU" sz="2000" dirty="0"/>
              <a:t>в разной степени </a:t>
            </a:r>
            <a:r>
              <a:rPr lang="ru-RU" sz="2000" dirty="0" smtClean="0"/>
              <a:t>одревесневший</a:t>
            </a:r>
            <a:r>
              <a:rPr lang="ru-RU" sz="2000" dirty="0"/>
              <a:t>, сохраняющейся в течение всей жизни, разветвлённой (кроме </a:t>
            </a:r>
            <a:r>
              <a:rPr lang="ru-RU" sz="2000" dirty="0" smtClean="0"/>
              <a:t>паль) главной </a:t>
            </a:r>
            <a:r>
              <a:rPr lang="ru-RU" sz="2000" dirty="0"/>
              <a:t>осью — </a:t>
            </a:r>
            <a:r>
              <a:rPr lang="ru-RU" sz="2000" dirty="0" smtClean="0"/>
              <a:t>стволом.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01.yapfiles.ru/files/453323/derevo_zeleno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95"/>
          <a:stretch/>
        </p:blipFill>
        <p:spPr bwMode="auto">
          <a:xfrm>
            <a:off x="4077188" y="9787"/>
            <a:ext cx="5404448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627784" y="1691713"/>
            <a:ext cx="151216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9870" y="1420061"/>
            <a:ext cx="212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крона</a:t>
            </a:r>
            <a:endParaRPr lang="ru-RU" sz="6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083826" y="4789334"/>
            <a:ext cx="1368152" cy="680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05080" y="4643691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ствол</a:t>
            </a:r>
            <a:endParaRPr lang="ru-RU" sz="60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286116" y="4000504"/>
            <a:ext cx="1487315" cy="6878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786190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ветки</a:t>
            </a:r>
            <a:endParaRPr lang="ru-RU" sz="60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024244" y="6177700"/>
            <a:ext cx="1368152" cy="680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92355" y="5772438"/>
            <a:ext cx="2595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корень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02" y="34654"/>
            <a:ext cx="4752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дерева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7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Тр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9461"/>
            <a:ext cx="9144000" cy="2568539"/>
          </a:xfrm>
          <a:prstGeom prst="rect">
            <a:avLst/>
          </a:prstGeom>
        </p:spPr>
      </p:pic>
      <p:pic>
        <p:nvPicPr>
          <p:cNvPr id="10" name="Рисунок 9" descr="[[[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1973595" cy="2643206"/>
          </a:xfrm>
          <a:prstGeom prst="rect">
            <a:avLst/>
          </a:prstGeom>
        </p:spPr>
      </p:pic>
      <p:pic>
        <p:nvPicPr>
          <p:cNvPr id="13" name="Рисунок 12" descr="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9924" y="2994992"/>
            <a:ext cx="1774076" cy="1298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8752" y="1625558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Цветок</a:t>
            </a:r>
            <a:r>
              <a:rPr lang="ru-RU" sz="2000" dirty="0"/>
              <a:t> </a:t>
            </a:r>
            <a:r>
              <a:rPr lang="ru-RU" sz="2000" dirty="0" smtClean="0"/>
              <a:t>— </a:t>
            </a:r>
            <a:r>
              <a:rPr lang="ru-RU" sz="2000" dirty="0"/>
              <a:t>сложный орган семенного размножения цветковых (покрытосеменных)растений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RLgVKwo8hZ_mDbGM4RWK8Vw_I1j-a8iBN4yCgtWAtprvH1Nhx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5778" y="1052736"/>
            <a:ext cx="2973401" cy="50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222729" y="2492683"/>
            <a:ext cx="151216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327595" y="5737031"/>
            <a:ext cx="151216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101968" y="3857272"/>
            <a:ext cx="151216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226400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лепестки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3358259" y="3709480"/>
            <a:ext cx="2808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стебель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4657" y="5589239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корень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830" y="188640"/>
            <a:ext cx="5464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цветов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658" y="1988840"/>
            <a:ext cx="2357440" cy="2357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Кустарник</a:t>
            </a:r>
            <a:r>
              <a:rPr lang="ru-RU" dirty="0"/>
              <a:t>и</a:t>
            </a:r>
          </a:p>
        </p:txBody>
      </p:sp>
      <p:pic>
        <p:nvPicPr>
          <p:cNvPr id="4" name="Содержимое 3" descr="Тра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214818"/>
            <a:ext cx="9144000" cy="2643182"/>
          </a:xfrm>
        </p:spPr>
      </p:pic>
      <p:pic>
        <p:nvPicPr>
          <p:cNvPr id="8" name="Рисунок 7" descr=";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69" y="332656"/>
            <a:ext cx="2771800" cy="3920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19446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Кустарник</a:t>
            </a:r>
            <a:r>
              <a:rPr lang="ru-RU" dirty="0"/>
              <a:t> — жизненная </a:t>
            </a:r>
            <a:r>
              <a:rPr lang="ru-RU" dirty="0" smtClean="0"/>
              <a:t>форма </a:t>
            </a:r>
            <a:r>
              <a:rPr lang="ru-RU" dirty="0"/>
              <a:t>растений; многолетние деревянистые растения высотой 0,8—6 </a:t>
            </a:r>
            <a:r>
              <a:rPr lang="ru-RU" dirty="0" smtClean="0"/>
              <a:t>метров, </a:t>
            </a:r>
            <a:r>
              <a:rPr lang="ru-RU" dirty="0"/>
              <a:t>в отличие от </a:t>
            </a:r>
            <a:r>
              <a:rPr lang="ru-RU" dirty="0" smtClean="0"/>
              <a:t>деревьев не </a:t>
            </a:r>
            <a:r>
              <a:rPr lang="ru-RU" dirty="0"/>
              <a:t>имеющие во взрослом состоянии главного ствола, а имеющие несколько или много стеблей, часто существующих бок о бок и сменяющих друг друга.</a:t>
            </a:r>
          </a:p>
        </p:txBody>
      </p:sp>
      <p:pic>
        <p:nvPicPr>
          <p:cNvPr id="9" name="Рисунок 8" descr=";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3210"/>
            <a:ext cx="2771800" cy="392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;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9353" y="869295"/>
            <a:ext cx="3844361" cy="543732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923928" y="2757530"/>
            <a:ext cx="151216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860032" y="4653136"/>
            <a:ext cx="151216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860032" y="5916160"/>
            <a:ext cx="151216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54095" y="257229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листья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2522247" y="4505344"/>
            <a:ext cx="2409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ветви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8590" y="5733256"/>
            <a:ext cx="2697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корень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48680"/>
            <a:ext cx="4967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кустарников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28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Растения</vt:lpstr>
      <vt:lpstr>Деревья</vt:lpstr>
      <vt:lpstr>Слайд 3</vt:lpstr>
      <vt:lpstr>Цветы</vt:lpstr>
      <vt:lpstr>Слайд 5</vt:lpstr>
      <vt:lpstr>Кустарники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</dc:title>
  <dc:creator>XTreme</dc:creator>
  <cp:lastModifiedBy>5в-1</cp:lastModifiedBy>
  <cp:revision>17</cp:revision>
  <dcterms:created xsi:type="dcterms:W3CDTF">2014-12-16T15:38:51Z</dcterms:created>
  <dcterms:modified xsi:type="dcterms:W3CDTF">2014-12-26T10:26:47Z</dcterms:modified>
</cp:coreProperties>
</file>