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4FF2E-B89A-4467-A889-59EB27DF4998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B3BBB-9BE7-491B-97BD-D6CDE49CF1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Растения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72074"/>
            <a:ext cx="9144000" cy="17859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Работа проекта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Мультипликация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  <a:b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Дерев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714488"/>
            <a:ext cx="1785950" cy="2918540"/>
          </a:xfrm>
          <a:prstGeom prst="rect">
            <a:avLst/>
          </a:prstGeom>
        </p:spPr>
      </p:pic>
      <p:pic>
        <p:nvPicPr>
          <p:cNvPr id="15" name="Рисунок 14" descr="Дере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367666"/>
            <a:ext cx="1857356" cy="22995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Деревья</a:t>
            </a:r>
            <a:endParaRPr lang="ru-RU" dirty="0"/>
          </a:p>
        </p:txBody>
      </p:sp>
      <p:pic>
        <p:nvPicPr>
          <p:cNvPr id="9" name="Содержимое 8" descr="Д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357298"/>
            <a:ext cx="1928762" cy="3214700"/>
          </a:xfrm>
        </p:spPr>
      </p:pic>
      <p:pic>
        <p:nvPicPr>
          <p:cNvPr id="10" name="Содержимое 9" descr="Дерев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2643182"/>
            <a:ext cx="1690711" cy="2093261"/>
          </a:xfrm>
        </p:spPr>
      </p:pic>
      <p:pic>
        <p:nvPicPr>
          <p:cNvPr id="11" name="Рисунок 10" descr="Деревц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285992"/>
            <a:ext cx="1785950" cy="2418473"/>
          </a:xfrm>
          <a:prstGeom prst="rect">
            <a:avLst/>
          </a:prstGeom>
        </p:spPr>
      </p:pic>
      <p:pic>
        <p:nvPicPr>
          <p:cNvPr id="14" name="Рисунок 13" descr="тРа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490111"/>
            <a:ext cx="9144000" cy="2367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</a:t>
            </a:r>
            <a:endParaRPr lang="ru-RU" dirty="0"/>
          </a:p>
        </p:txBody>
      </p:sp>
      <p:pic>
        <p:nvPicPr>
          <p:cNvPr id="7" name="Рисунок 6" descr="Тра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9461"/>
            <a:ext cx="9144000" cy="2568539"/>
          </a:xfrm>
          <a:prstGeom prst="rect">
            <a:avLst/>
          </a:prstGeom>
        </p:spPr>
      </p:pic>
      <p:pic>
        <p:nvPicPr>
          <p:cNvPr id="9" name="Содержимое 8" descr="[[[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2857496"/>
            <a:ext cx="1066800" cy="1428750"/>
          </a:xfrm>
        </p:spPr>
      </p:pic>
      <p:pic>
        <p:nvPicPr>
          <p:cNvPr id="10" name="Рисунок 9" descr="[[[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1973595" cy="2643206"/>
          </a:xfrm>
          <a:prstGeom prst="rect">
            <a:avLst/>
          </a:prstGeom>
        </p:spPr>
      </p:pic>
      <p:pic>
        <p:nvPicPr>
          <p:cNvPr id="11" name="Рисунок 10" descr="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857496"/>
            <a:ext cx="1019175" cy="1428750"/>
          </a:xfrm>
          <a:prstGeom prst="rect">
            <a:avLst/>
          </a:prstGeom>
        </p:spPr>
      </p:pic>
      <p:pic>
        <p:nvPicPr>
          <p:cNvPr id="12" name="Рисунок 11" descr="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14488"/>
            <a:ext cx="1836909" cy="2575106"/>
          </a:xfrm>
          <a:prstGeom prst="rect">
            <a:avLst/>
          </a:prstGeom>
        </p:spPr>
      </p:pic>
      <p:pic>
        <p:nvPicPr>
          <p:cNvPr id="13" name="Рисунок 12" descr="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69924" y="3000372"/>
            <a:ext cx="1774076" cy="129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oi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071678"/>
            <a:ext cx="2357440" cy="2357440"/>
          </a:xfrm>
          <a:prstGeom prst="rect">
            <a:avLst/>
          </a:prstGeom>
        </p:spPr>
      </p:pic>
      <p:pic>
        <p:nvPicPr>
          <p:cNvPr id="6" name="Рисунок 5" descr="]]]]]]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428736"/>
            <a:ext cx="2214578" cy="30898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Кустарник</a:t>
            </a:r>
            <a:r>
              <a:rPr lang="ru-RU" dirty="0"/>
              <a:t>и</a:t>
            </a:r>
          </a:p>
        </p:txBody>
      </p:sp>
      <p:pic>
        <p:nvPicPr>
          <p:cNvPr id="4" name="Содержимое 3" descr="Трава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9144000" cy="2643182"/>
          </a:xfrm>
        </p:spPr>
      </p:pic>
      <p:pic>
        <p:nvPicPr>
          <p:cNvPr id="5" name="Рисунок 4" descr=";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2918"/>
            <a:ext cx="2500330" cy="3714776"/>
          </a:xfrm>
          <a:prstGeom prst="rect">
            <a:avLst/>
          </a:prstGeom>
        </p:spPr>
      </p:pic>
      <p:pic>
        <p:nvPicPr>
          <p:cNvPr id="8" name="Рисунок 7" descr=";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04" y="142852"/>
            <a:ext cx="3000396" cy="4243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Растения</vt:lpstr>
      <vt:lpstr>Деревья</vt:lpstr>
      <vt:lpstr>Цветы</vt:lpstr>
      <vt:lpstr>Кустарники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XTreme</dc:creator>
  <cp:lastModifiedBy>XTreme</cp:lastModifiedBy>
  <cp:revision>10</cp:revision>
  <dcterms:created xsi:type="dcterms:W3CDTF">2014-12-16T15:38:51Z</dcterms:created>
  <dcterms:modified xsi:type="dcterms:W3CDTF">2014-12-16T17:19:01Z</dcterms:modified>
</cp:coreProperties>
</file>