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119F-E419-4B8A-A395-D55914E7C407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BEE5-0E21-4001-8D0F-EAFB1EDE76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Стили рисования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Работа проекта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Мультипликация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”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Импрессионизм</a:t>
            </a:r>
            <a:endParaRPr lang="ru-RU" dirty="0"/>
          </a:p>
        </p:txBody>
      </p:sp>
      <p:pic>
        <p:nvPicPr>
          <p:cNvPr id="4" name="Содержимое 3" descr="i (1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3714776" cy="2086953"/>
          </a:xfrm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643314"/>
            <a:ext cx="4832049" cy="27146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357562"/>
            <a:ext cx="4986364" cy="280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карандашом</a:t>
            </a:r>
            <a:endParaRPr lang="ru-RU" dirty="0"/>
          </a:p>
        </p:txBody>
      </p:sp>
      <p:pic>
        <p:nvPicPr>
          <p:cNvPr id="4" name="Содержимое 3" descr="i (1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3500462" cy="1966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Стиль </a:t>
            </a:r>
            <a:r>
              <a:rPr lang="ru-RU" dirty="0" err="1" smtClean="0"/>
              <a:t>аниме</a:t>
            </a:r>
            <a:endParaRPr lang="ru-RU" dirty="0"/>
          </a:p>
        </p:txBody>
      </p:sp>
      <p:pic>
        <p:nvPicPr>
          <p:cNvPr id="4" name="Содержимое 3" descr="imagesCAKHPW8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214710" cy="4572032"/>
          </a:xfrm>
        </p:spPr>
      </p:pic>
      <p:pic>
        <p:nvPicPr>
          <p:cNvPr id="6" name="Рисунок 5" descr="imagesCA3L7Q1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3914796" cy="459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/>
              <a:t>Стиль граффити</a:t>
            </a:r>
            <a:endParaRPr lang="ru-RU" dirty="0"/>
          </a:p>
        </p:txBody>
      </p:sp>
      <p:pic>
        <p:nvPicPr>
          <p:cNvPr id="12" name="Рисунок 11" descr="SYI9mZ4vv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8001056" cy="496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Дудлинг</a:t>
            </a:r>
            <a:endParaRPr lang="ru-RU" dirty="0"/>
          </a:p>
        </p:txBody>
      </p:sp>
      <p:pic>
        <p:nvPicPr>
          <p:cNvPr id="8" name="Содержимое 7" descr="depositphotos_8680679-Peace-Sign-Dove-Psychedelic-Dood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Зендала</a:t>
            </a:r>
            <a:endParaRPr lang="ru-RU" dirty="0"/>
          </a:p>
        </p:txBody>
      </p:sp>
      <p:pic>
        <p:nvPicPr>
          <p:cNvPr id="4" name="Содержимое 3" descr="6969378568_a68d4008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3786182" cy="3786182"/>
          </a:xfrm>
        </p:spPr>
      </p:pic>
      <p:pic>
        <p:nvPicPr>
          <p:cNvPr id="6" name="Рисунок 5" descr="Zendala_2_Colorful_by_angelstar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273" y="1428736"/>
            <a:ext cx="4606727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Зендудлинг</a:t>
            </a:r>
            <a:endParaRPr lang="ru-RU" dirty="0"/>
          </a:p>
        </p:txBody>
      </p:sp>
      <p:pic>
        <p:nvPicPr>
          <p:cNvPr id="4" name="Содержимое 3" descr="katelyn doo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46195"/>
            <a:ext cx="3666030" cy="5311805"/>
          </a:xfrm>
        </p:spPr>
      </p:pic>
      <p:pic>
        <p:nvPicPr>
          <p:cNvPr id="5" name="Рисунок 4" descr="Lu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760682" cy="4992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Сюрреализм</a:t>
            </a:r>
            <a:endParaRPr lang="ru-RU" dirty="0"/>
          </a:p>
        </p:txBody>
      </p:sp>
      <p:pic>
        <p:nvPicPr>
          <p:cNvPr id="12" name="Содержимое 11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286148" cy="1765883"/>
          </a:xfrm>
        </p:spPr>
      </p:pic>
      <p:pic>
        <p:nvPicPr>
          <p:cNvPr id="13" name="Рисунок 12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357562"/>
            <a:ext cx="6357982" cy="3071829"/>
          </a:xfrm>
          <a:prstGeom prst="rect">
            <a:avLst/>
          </a:prstGeom>
        </p:spPr>
      </p:pic>
      <p:pic>
        <p:nvPicPr>
          <p:cNvPr id="15" name="Рисунок 14" descr="i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357298"/>
            <a:ext cx="3271852" cy="17979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Реализм</a:t>
            </a:r>
            <a:endParaRPr lang="ru-RU" dirty="0"/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428736"/>
            <a:ext cx="3643338" cy="2046819"/>
          </a:xfr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786190"/>
            <a:ext cx="4843488" cy="2721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Стили рисования</vt:lpstr>
      <vt:lpstr>Рисование карандашом</vt:lpstr>
      <vt:lpstr>Стиль аниме</vt:lpstr>
      <vt:lpstr>Стиль граффити</vt:lpstr>
      <vt:lpstr>Дудлинг</vt:lpstr>
      <vt:lpstr>Зендала</vt:lpstr>
      <vt:lpstr>Зендудлинг</vt:lpstr>
      <vt:lpstr>Сюрреализм</vt:lpstr>
      <vt:lpstr>Реализм</vt:lpstr>
      <vt:lpstr>Импрессионизм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18</cp:revision>
  <dcterms:created xsi:type="dcterms:W3CDTF">2014-12-16T18:08:57Z</dcterms:created>
  <dcterms:modified xsi:type="dcterms:W3CDTF">2014-12-16T22:19:51Z</dcterms:modified>
</cp:coreProperties>
</file>