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1" r:id="rId3"/>
    <p:sldId id="258" r:id="rId4"/>
    <p:sldId id="265" r:id="rId5"/>
    <p:sldId id="259" r:id="rId6"/>
    <p:sldId id="267" r:id="rId7"/>
    <p:sldId id="264" r:id="rId8"/>
    <p:sldId id="260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164" y="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855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00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6" y="381000"/>
            <a:ext cx="18573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1" y="381000"/>
            <a:ext cx="580072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6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82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34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3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3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7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8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91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1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7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4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3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2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28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3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7" y="1044179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8F3A886-30F1-401F-AE06-DB42369D77BE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3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099F7A6-7975-4A49-BC0A-78BECC497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3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u.be/xeVwVBmLn-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andex.ru/images/search?pos=2&amp;from=tabbar&amp;img_url=https://www.pinclipart.com/picdir/big/31-317326_pamela-madore-mortgage-amarillo-tx-79119-pamelamadoremortgage-pie.png&amp;text=%D0%B4%D0%B8%D0%B0%D0%B3%D1%80%D0%B0%D0%BC%D0%BC%D0%B0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Есть </a:t>
            </a:r>
            <a:br>
              <a:rPr lang="ru-RU" dirty="0"/>
            </a:br>
            <a:r>
              <a:rPr lang="ru-RU" dirty="0"/>
              <a:t>или </a:t>
            </a:r>
            <a:br>
              <a:rPr lang="ru-RU" dirty="0"/>
            </a:br>
            <a:r>
              <a:rPr lang="ru-RU" dirty="0" smtClean="0"/>
              <a:t>не есть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Проектная группа: </a:t>
            </a:r>
            <a:r>
              <a:rPr lang="ru-RU" dirty="0" err="1" smtClean="0"/>
              <a:t>Гаязова</a:t>
            </a:r>
            <a:r>
              <a:rPr lang="ru-RU" dirty="0" smtClean="0"/>
              <a:t> </a:t>
            </a:r>
            <a:r>
              <a:rPr lang="ru-RU" dirty="0" smtClean="0"/>
              <a:t>Алина,7 «А»; </a:t>
            </a:r>
            <a:r>
              <a:rPr lang="ru-RU" dirty="0" smtClean="0"/>
              <a:t>Рябинина </a:t>
            </a:r>
            <a:r>
              <a:rPr lang="ru-RU" dirty="0" smtClean="0"/>
              <a:t>Анна, 6 «Б»; Семёнов Михаил, 6»Б»; </a:t>
            </a:r>
            <a:r>
              <a:rPr lang="ru-RU" dirty="0" err="1" smtClean="0"/>
              <a:t>Краузе</a:t>
            </a:r>
            <a:r>
              <a:rPr lang="ru-RU" dirty="0" smtClean="0"/>
              <a:t> </a:t>
            </a:r>
            <a:r>
              <a:rPr lang="ru-RU" dirty="0" smtClean="0"/>
              <a:t>Лев, 6»Б»</a:t>
            </a:r>
            <a:endParaRPr lang="ru-RU" dirty="0" smtClean="0"/>
          </a:p>
          <a:p>
            <a:r>
              <a:rPr lang="ru-RU" dirty="0" smtClean="0"/>
              <a:t>Консультант: Кольчугина Ольга Петровна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</a:t>
            </a:r>
            <a:r>
              <a:rPr lang="ru-RU" dirty="0" smtClean="0"/>
              <a:t>эффективности видеоролика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 </a:t>
            </a:r>
            <a:r>
              <a:rPr lang="ru-RU" dirty="0" smtClean="0"/>
              <a:t>– Видеоролик легок в восприятии и </a:t>
            </a:r>
            <a:r>
              <a:rPr lang="ru-RU" dirty="0" smtClean="0"/>
              <a:t>хорошо раскрывает тему;</a:t>
            </a:r>
            <a:r>
              <a:rPr lang="ru-RU" dirty="0" smtClean="0"/>
              <a:t> интересен более чем половине аудитории</a:t>
            </a:r>
            <a:r>
              <a:rPr lang="ru-RU" dirty="0" smtClean="0"/>
              <a:t>; </a:t>
            </a:r>
            <a:r>
              <a:rPr lang="ru-RU" dirty="0"/>
              <a:t>хорошее качество звука и изображения;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 – </a:t>
            </a:r>
            <a:r>
              <a:rPr lang="ru-RU" dirty="0" smtClean="0"/>
              <a:t>Видеоролик легок в восприятии, интересен аудитории, но видео и/или звук вызывают нарекания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 – </a:t>
            </a:r>
            <a:r>
              <a:rPr lang="ru-RU" dirty="0" smtClean="0"/>
              <a:t>Видеоролик сложен в восприятии или неинтересен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– </a:t>
            </a:r>
            <a:r>
              <a:rPr lang="ru-RU" dirty="0"/>
              <a:t>Видеоролик сложен в </a:t>
            </a:r>
            <a:r>
              <a:rPr lang="ru-RU" dirty="0" smtClean="0"/>
              <a:t>восприятии</a:t>
            </a:r>
          </a:p>
          <a:p>
            <a:pPr>
              <a:buNone/>
            </a:pPr>
            <a:r>
              <a:rPr lang="ru-RU" dirty="0" smtClean="0"/>
              <a:t> и </a:t>
            </a:r>
            <a:r>
              <a:rPr lang="ru-RU" dirty="0"/>
              <a:t>неинтересен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077074"/>
            <a:ext cx="1800200" cy="2314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463" y="1772816"/>
            <a:ext cx="35553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проект создан для акцентирования внимания на </a:t>
            </a:r>
            <a:r>
              <a:rPr lang="ru-RU" dirty="0" smtClean="0"/>
              <a:t>такой важной части жизни, </a:t>
            </a:r>
            <a:r>
              <a:rPr lang="ru-RU" dirty="0" smtClean="0"/>
              <a:t>как </a:t>
            </a:r>
            <a:r>
              <a:rPr lang="ru-RU" dirty="0" smtClean="0"/>
              <a:t>еда, а также на необходимости </a:t>
            </a:r>
            <a:r>
              <a:rPr lang="ru-RU" dirty="0" smtClean="0"/>
              <a:t>понимания основных составляющих </a:t>
            </a:r>
            <a:r>
              <a:rPr lang="ru-RU" dirty="0" smtClean="0"/>
              <a:t>«топлива» </a:t>
            </a:r>
            <a:r>
              <a:rPr lang="ru-RU" dirty="0" smtClean="0"/>
              <a:t>для нашего организма.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86" y="4221088"/>
            <a:ext cx="2211338" cy="2211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проекта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текущих </a:t>
            </a:r>
            <a:r>
              <a:rPr lang="ru-RU" dirty="0" smtClean="0"/>
              <a:t>маркетинговых </a:t>
            </a:r>
            <a:r>
              <a:rPr lang="ru-RU" dirty="0" smtClean="0"/>
              <a:t>реалиях </a:t>
            </a:r>
            <a:r>
              <a:rPr lang="ru-RU" dirty="0" smtClean="0"/>
              <a:t>продукты питания реализуются не </a:t>
            </a:r>
            <a:r>
              <a:rPr lang="ru-RU" dirty="0" smtClean="0"/>
              <a:t>по балансу питательных веществ, а по коммерческой выгоде с перекосом (как правило) </a:t>
            </a:r>
            <a:r>
              <a:rPr lang="ru-RU" dirty="0" smtClean="0"/>
              <a:t>на нерациональную составляющую </a:t>
            </a:r>
            <a:r>
              <a:rPr lang="ru-RU" dirty="0" smtClean="0"/>
              <a:t>(соль, </a:t>
            </a:r>
            <a:r>
              <a:rPr lang="ru-RU" dirty="0" smtClean="0"/>
              <a:t>сахар </a:t>
            </a:r>
            <a:r>
              <a:rPr lang="ru-RU" dirty="0" smtClean="0"/>
              <a:t>и т.п</a:t>
            </a:r>
            <a:r>
              <a:rPr lang="ru-RU" dirty="0" smtClean="0"/>
              <a:t>.).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506" y="3872960"/>
            <a:ext cx="2426418" cy="2420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46404" y="1828803"/>
            <a:ext cx="6145876" cy="4192485"/>
          </a:xfrm>
        </p:spPr>
        <p:txBody>
          <a:bodyPr/>
          <a:lstStyle/>
          <a:p>
            <a:r>
              <a:rPr lang="ru-RU" dirty="0" smtClean="0"/>
              <a:t>Донести информацию о культуре питания с помощью созданного специально для этой цели видеоролика.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284" y="4509120"/>
            <a:ext cx="3511600" cy="20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и </a:t>
            </a:r>
            <a:r>
              <a:rPr lang="ru-RU" dirty="0" smtClean="0"/>
              <a:t>консолидация </a:t>
            </a:r>
            <a:r>
              <a:rPr lang="ru-RU" dirty="0" smtClean="0"/>
              <a:t>информации</a:t>
            </a:r>
          </a:p>
          <a:p>
            <a:r>
              <a:rPr lang="ru-RU" dirty="0" smtClean="0"/>
              <a:t>Написание сценария, поиск </a:t>
            </a:r>
            <a:r>
              <a:rPr lang="ru-RU" dirty="0" smtClean="0"/>
              <a:t>материала </a:t>
            </a:r>
            <a:r>
              <a:rPr lang="ru-RU" dirty="0" smtClean="0"/>
              <a:t>для </a:t>
            </a:r>
            <a:r>
              <a:rPr lang="ru-RU" dirty="0" smtClean="0"/>
              <a:t>видеоролика</a:t>
            </a:r>
            <a:endParaRPr lang="ru-RU" dirty="0" smtClean="0"/>
          </a:p>
          <a:p>
            <a:r>
              <a:rPr lang="ru-RU" dirty="0" smtClean="0"/>
              <a:t>Монтаж </a:t>
            </a:r>
            <a:r>
              <a:rPr lang="ru-RU" dirty="0" smtClean="0"/>
              <a:t>ролика и звукового </a:t>
            </a:r>
            <a:r>
              <a:rPr lang="ru-RU" dirty="0" smtClean="0"/>
              <a:t>ряда</a:t>
            </a:r>
          </a:p>
          <a:p>
            <a:r>
              <a:rPr lang="ru-RU" dirty="0" smtClean="0"/>
              <a:t>Написание опроса</a:t>
            </a:r>
            <a:endParaRPr lang="ru-RU" dirty="0" smtClean="0"/>
          </a:p>
          <a:p>
            <a:r>
              <a:rPr lang="ru-RU" dirty="0" smtClean="0"/>
              <a:t>Показ видеоролика фокус-группе и последующее проведение опроса (получение</a:t>
            </a:r>
          </a:p>
          <a:p>
            <a:pPr marL="0" indent="0">
              <a:buNone/>
            </a:pPr>
            <a:r>
              <a:rPr lang="ru-RU" dirty="0" smtClean="0"/>
              <a:t>   обратной связи)</a:t>
            </a:r>
          </a:p>
          <a:p>
            <a:r>
              <a:rPr lang="ru-RU" dirty="0" smtClean="0"/>
              <a:t>Создание рекламы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4221088"/>
            <a:ext cx="3168352" cy="231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Распределение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и консолидация информации: Алина, Аня, Михаил, Лев</a:t>
            </a:r>
          </a:p>
          <a:p>
            <a:r>
              <a:rPr lang="ru-RU" dirty="0" smtClean="0"/>
              <a:t>Написание сценария: Алина </a:t>
            </a:r>
          </a:p>
          <a:p>
            <a:r>
              <a:rPr lang="ru-RU" dirty="0" smtClean="0"/>
              <a:t>Поиск материала </a:t>
            </a:r>
            <a:r>
              <a:rPr lang="ru-RU" dirty="0"/>
              <a:t>для </a:t>
            </a:r>
            <a:r>
              <a:rPr lang="ru-RU" dirty="0" smtClean="0"/>
              <a:t>видеоролика: Алина</a:t>
            </a:r>
            <a:r>
              <a:rPr lang="ru-RU" dirty="0"/>
              <a:t>, Аня, </a:t>
            </a:r>
            <a:r>
              <a:rPr lang="ru-RU" dirty="0" smtClean="0"/>
              <a:t>Михаил, </a:t>
            </a:r>
            <a:r>
              <a:rPr lang="ru-RU" dirty="0"/>
              <a:t>Лев</a:t>
            </a:r>
          </a:p>
          <a:p>
            <a:r>
              <a:rPr lang="ru-RU" dirty="0" smtClean="0"/>
              <a:t>Монтаж ролика и звукового ряда: Алина</a:t>
            </a:r>
          </a:p>
          <a:p>
            <a:r>
              <a:rPr lang="ru-RU" dirty="0" smtClean="0"/>
              <a:t>Написание опроса: Михаил</a:t>
            </a:r>
          </a:p>
          <a:p>
            <a:r>
              <a:rPr lang="ru-RU" dirty="0"/>
              <a:t>Показ видеоролика фокус-группе и последующее проведение опроса (</a:t>
            </a:r>
            <a:r>
              <a:rPr lang="ru-RU" dirty="0" smtClean="0"/>
              <a:t>получение </a:t>
            </a:r>
            <a:r>
              <a:rPr lang="ru-RU" dirty="0"/>
              <a:t>обратной связи</a:t>
            </a:r>
            <a:r>
              <a:rPr lang="ru-RU" dirty="0" smtClean="0"/>
              <a:t>): Аня, Лев</a:t>
            </a:r>
          </a:p>
          <a:p>
            <a:r>
              <a:rPr lang="ru-RU" dirty="0"/>
              <a:t>Создание </a:t>
            </a:r>
            <a:r>
              <a:rPr lang="ru-RU" dirty="0" smtClean="0"/>
              <a:t>рекламы: Аня, Лев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4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Необходимость привлечения целевой аудитории - молодёжи - к </a:t>
            </a:r>
            <a:r>
              <a:rPr lang="ru-RU" dirty="0"/>
              <a:t>более здоровому </a:t>
            </a:r>
            <a:r>
              <a:rPr lang="ru-RU" dirty="0" smtClean="0"/>
              <a:t>образу жизни через рациональное питание; </a:t>
            </a:r>
          </a:p>
          <a:p>
            <a:r>
              <a:rPr lang="ru-RU" dirty="0" smtClean="0"/>
              <a:t>Здоровье для подрастающего поколения – необходимый фактор для развития и достижения жизненных целей.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432" y="4005066"/>
            <a:ext cx="3297536" cy="21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Видеоролик, в котором доступным </a:t>
            </a:r>
            <a:r>
              <a:rPr lang="ru-RU" dirty="0" smtClean="0"/>
              <a:t>языком </a:t>
            </a:r>
            <a:r>
              <a:rPr lang="ru-RU" dirty="0" smtClean="0"/>
              <a:t>привлекается внимание к важности рационального питания и </a:t>
            </a:r>
            <a:r>
              <a:rPr lang="ru-RU" dirty="0"/>
              <a:t>балансу питательных </a:t>
            </a:r>
            <a:r>
              <a:rPr lang="ru-RU" dirty="0" smtClean="0"/>
              <a:t>элементов. </a:t>
            </a:r>
            <a:r>
              <a:rPr lang="ru-RU" dirty="0" smtClean="0"/>
              <a:t>Ролик </a:t>
            </a:r>
            <a:r>
              <a:rPr lang="ru-RU" dirty="0" smtClean="0"/>
              <a:t>должен вызвать интерес к данной </a:t>
            </a:r>
            <a:r>
              <a:rPr lang="ru-RU" dirty="0" smtClean="0"/>
              <a:t>тематике </a:t>
            </a:r>
            <a:r>
              <a:rPr lang="ru-RU" dirty="0" smtClean="0"/>
              <a:t>и </a:t>
            </a:r>
            <a:r>
              <a:rPr lang="ru-RU" dirty="0" smtClean="0"/>
              <a:t>самостоятельному поиску информации по теме.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https://youtu.be/xeVwVBmLn-U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4380484"/>
            <a:ext cx="3587788" cy="1799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опроса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Понравилось видео – 100%</a:t>
            </a:r>
          </a:p>
          <a:p>
            <a:r>
              <a:rPr lang="ru-RU" dirty="0" smtClean="0"/>
              <a:t>Заинтересовались этой темой – 70%</a:t>
            </a:r>
          </a:p>
          <a:p>
            <a:r>
              <a:rPr lang="ru-RU" dirty="0" smtClean="0"/>
              <a:t>Не заинтересовались – </a:t>
            </a:r>
            <a:r>
              <a:rPr lang="ru-RU" dirty="0" smtClean="0"/>
              <a:t>5%</a:t>
            </a:r>
            <a:endParaRPr lang="ru-RU" dirty="0" smtClean="0"/>
          </a:p>
          <a:p>
            <a:r>
              <a:rPr lang="ru-RU" dirty="0" smtClean="0"/>
              <a:t>Уже знали – </a:t>
            </a:r>
            <a:r>
              <a:rPr lang="ru-RU" dirty="0"/>
              <a:t>6</a:t>
            </a:r>
            <a:r>
              <a:rPr lang="ru-RU" dirty="0" smtClean="0"/>
              <a:t>%</a:t>
            </a:r>
            <a:endParaRPr lang="ru-RU" dirty="0" smtClean="0"/>
          </a:p>
          <a:p>
            <a:r>
              <a:rPr lang="ru-RU" dirty="0" smtClean="0"/>
              <a:t>Не ответили – </a:t>
            </a:r>
            <a:r>
              <a:rPr lang="ru-RU" dirty="0" smtClean="0"/>
              <a:t>19%</a:t>
            </a:r>
            <a:endParaRPr lang="ru-RU" dirty="0" smtClean="0"/>
          </a:p>
          <a:p>
            <a:endParaRPr lang="ru-RU" dirty="0" smtClean="0">
              <a:hlinkClick r:id="rId2"/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163914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1794</TotalTime>
  <Words>364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Schoolbook</vt:lpstr>
      <vt:lpstr>Wingdings 2</vt:lpstr>
      <vt:lpstr>View</vt:lpstr>
      <vt:lpstr>Есть  или  не есть</vt:lpstr>
      <vt:lpstr>Описание</vt:lpstr>
      <vt:lpstr>Проблема проекта</vt:lpstr>
      <vt:lpstr>Цель</vt:lpstr>
      <vt:lpstr>Задачи</vt:lpstr>
      <vt:lpstr>Распределение задач</vt:lpstr>
      <vt:lpstr>Актуальность</vt:lpstr>
      <vt:lpstr>Продукт</vt:lpstr>
      <vt:lpstr>Итоги опроса</vt:lpstr>
      <vt:lpstr>Критерии эффективности видеоролика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Есть  или     не есть</dc:title>
  <dc:creator>Светлана</dc:creator>
  <cp:lastModifiedBy>Рустам Г</cp:lastModifiedBy>
  <cp:revision>30</cp:revision>
  <dcterms:created xsi:type="dcterms:W3CDTF">2019-12-19T14:28:14Z</dcterms:created>
  <dcterms:modified xsi:type="dcterms:W3CDTF">2019-12-25T21:29:09Z</dcterms:modified>
</cp:coreProperties>
</file>