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57" r:id="rId4"/>
    <p:sldId id="258" r:id="rId5"/>
    <p:sldId id="262" r:id="rId6"/>
    <p:sldId id="259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7914" autoAdjust="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B851-F108-413F-B863-3F0B87A4B3F3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B9611A-AF63-4F5E-8C32-19509036E39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B851-F108-413F-B863-3F0B87A4B3F3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611A-AF63-4F5E-8C32-19509036E3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B851-F108-413F-B863-3F0B87A4B3F3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611A-AF63-4F5E-8C32-19509036E3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B851-F108-413F-B863-3F0B87A4B3F3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611A-AF63-4F5E-8C32-19509036E3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B851-F108-413F-B863-3F0B87A4B3F3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611A-AF63-4F5E-8C32-19509036E39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B851-F108-413F-B863-3F0B87A4B3F3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611A-AF63-4F5E-8C32-19509036E39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B851-F108-413F-B863-3F0B87A4B3F3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611A-AF63-4F5E-8C32-19509036E39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B851-F108-413F-B863-3F0B87A4B3F3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611A-AF63-4F5E-8C32-19509036E3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B851-F108-413F-B863-3F0B87A4B3F3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611A-AF63-4F5E-8C32-19509036E3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B851-F108-413F-B863-3F0B87A4B3F3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611A-AF63-4F5E-8C32-19509036E3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B851-F108-413F-B863-3F0B87A4B3F3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611A-AF63-4F5E-8C32-19509036E3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48BB851-F108-413F-B863-3F0B87A4B3F3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BB9611A-AF63-4F5E-8C32-19509036E39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source=images&amp;cd=&amp;ved=2ahUKEwiUxLmsyrLlAhWpyKYKHaP_CnYQjRx6BAgBEAQ&amp;url=https://xn--80aahjjiaigbvllca8bfiht6b.xn--p1ai/detskiy-cherkizovskiy-park-otkrylsya-posle-rekonstruktsii-v-vao/&amp;psig=AOvVaw2zioHvsbyYEiQDhOOWw9L3&amp;ust=1571926917834265" TargetMode="External"/><Relationship Id="rId2" Type="http://schemas.openxmlformats.org/officeDocument/2006/relationships/hyperlink" Target="https://www.google.co.kr/amp/s/historical-persons.r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592287"/>
          </a:xfrm>
        </p:spPr>
        <p:txBody>
          <a:bodyPr/>
          <a:lstStyle/>
          <a:p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Наш район</a:t>
            </a:r>
            <a:br>
              <a:rPr lang="ru-RU" sz="6000" dirty="0" smtClean="0"/>
            </a:br>
            <a:r>
              <a:rPr lang="ru-RU" sz="6000" dirty="0" smtClean="0"/>
              <a:t>«Преображенское»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238804"/>
            <a:ext cx="3096344" cy="29985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60032" y="3501008"/>
            <a:ext cx="36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Проектная группа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Кузнецова К.-руководитель группы</a:t>
            </a:r>
          </a:p>
          <a:p>
            <a:r>
              <a:rPr lang="ru-RU" dirty="0" smtClean="0"/>
              <a:t>Шубина М.-участник</a:t>
            </a:r>
          </a:p>
          <a:p>
            <a:r>
              <a:rPr lang="ru-RU" dirty="0" smtClean="0"/>
              <a:t>Николаева А.-участник</a:t>
            </a:r>
          </a:p>
          <a:p>
            <a:r>
              <a:rPr lang="ru-RU" dirty="0" err="1" smtClean="0"/>
              <a:t>Авшалумов</a:t>
            </a:r>
            <a:r>
              <a:rPr lang="ru-RU" dirty="0" smtClean="0"/>
              <a:t> М.-участник</a:t>
            </a:r>
          </a:p>
          <a:p>
            <a:r>
              <a:rPr lang="ru-RU" dirty="0" err="1" smtClean="0"/>
              <a:t>Бацаев</a:t>
            </a:r>
            <a:r>
              <a:rPr lang="ru-RU" dirty="0" smtClean="0"/>
              <a:t> А.-участник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85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71723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Нами был провиден опрос среди учеников 2 класса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им были заданы вопросы об истории нашего района. Результаты показали что ученики глубоко не знают историю своего района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что позволило нам задуматься о теме нашего проекта и наша команда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попытается осветить прошлое и настоящее "Преображенского", помочь людям окончательно убедиться в прелестях любимого района.</a:t>
            </a:r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65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Создать познавательный видеофрагмент «наш район «Преображенское»».</a:t>
            </a:r>
          </a:p>
          <a:p>
            <a:pPr marL="0" indent="0"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ЗАДАЧИ: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-Изучить и рассмотреть источники о ключевых объектах Преображенского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-Собрать фото и видеоматериал о районе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-Разработать структуру и дизайн видео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Актуальность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-Жители своего района должны знать историю родного места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-Мы провели опрос </a:t>
            </a:r>
            <a:r>
              <a:rPr lang="ru-RU" dirty="0">
                <a:solidFill>
                  <a:srgbClr val="FF0000"/>
                </a:solidFill>
              </a:rPr>
              <a:t>и </a:t>
            </a:r>
            <a:r>
              <a:rPr lang="ru-RU" dirty="0" smtClean="0">
                <a:solidFill>
                  <a:srgbClr val="FF0000"/>
                </a:solidFill>
              </a:rPr>
              <a:t>выяснили что ученики мало знают о </a:t>
            </a:r>
            <a:r>
              <a:rPr lang="en-US" dirty="0" smtClean="0">
                <a:solidFill>
                  <a:srgbClr val="FF0000"/>
                </a:solidFill>
              </a:rPr>
              <a:t>’’</a:t>
            </a:r>
            <a:r>
              <a:rPr lang="ru-RU" dirty="0" smtClean="0">
                <a:solidFill>
                  <a:srgbClr val="FF0000"/>
                </a:solidFill>
              </a:rPr>
              <a:t>Преображенском районе</a:t>
            </a:r>
            <a:r>
              <a:rPr lang="en-US" dirty="0" smtClean="0">
                <a:solidFill>
                  <a:srgbClr val="FF0000"/>
                </a:solidFill>
              </a:rPr>
              <a:t>’’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20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931224" cy="1268760"/>
          </a:xfrm>
        </p:spPr>
        <p:txBody>
          <a:bodyPr/>
          <a:lstStyle/>
          <a:p>
            <a:r>
              <a:rPr lang="ru-RU" sz="3600" dirty="0" smtClean="0"/>
              <a:t>Предполагаемый график работы группы: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5456229"/>
              </p:ext>
            </p:extLst>
          </p:nvPr>
        </p:nvGraphicFramePr>
        <p:xfrm>
          <a:off x="539552" y="1556792"/>
          <a:ext cx="8136904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7634"/>
                <a:gridCol w="2804635"/>
                <a:gridCol w="2804635"/>
              </a:tblGrid>
              <a:tr h="745996">
                <a:tc>
                  <a:txBody>
                    <a:bodyPr/>
                    <a:lstStyle/>
                    <a:p>
                      <a:r>
                        <a:rPr lang="ru-RU" dirty="0" smtClean="0"/>
                        <a:t>Имя участника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Направление</a:t>
                      </a:r>
                      <a:r>
                        <a:rPr lang="ru-RU" baseline="0" dirty="0" smtClean="0"/>
                        <a:t>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</a:tr>
              <a:tr h="764625">
                <a:tc>
                  <a:txBody>
                    <a:bodyPr/>
                    <a:lstStyle/>
                    <a:p>
                      <a:r>
                        <a:rPr lang="ru-RU" dirty="0" smtClean="0"/>
                        <a:t>1. Кузнецова К.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Анализ информации о районе</a:t>
                      </a:r>
                      <a:endParaRPr lang="ru-RU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</a:t>
                      </a:r>
                      <a:r>
                        <a:rPr lang="ru-RU" baseline="0" dirty="0" smtClean="0"/>
                        <a:t>15-сентября</a:t>
                      </a:r>
                    </a:p>
                    <a:p>
                      <a:r>
                        <a:rPr lang="ru-RU" baseline="0" dirty="0" smtClean="0"/>
                        <a:t>По 23-октября </a:t>
                      </a:r>
                      <a:endParaRPr lang="ru-RU" dirty="0" smtClean="0"/>
                    </a:p>
                  </a:txBody>
                  <a:tcPr marL="47625" marR="47625" marT="47625" marB="47625" anchor="ctr"/>
                </a:tc>
              </a:tr>
              <a:tr h="750437">
                <a:tc>
                  <a:txBody>
                    <a:bodyPr/>
                    <a:lstStyle/>
                    <a:p>
                      <a:r>
                        <a:rPr lang="ru-RU" dirty="0" smtClean="0"/>
                        <a:t>2.Шубина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Сбор</a:t>
                      </a:r>
                      <a:r>
                        <a:rPr lang="ru-RU" baseline="0" dirty="0" smtClean="0"/>
                        <a:t> информации о Сергеи </a:t>
                      </a:r>
                      <a:r>
                        <a:rPr lang="ru-RU" baseline="0" dirty="0" err="1" smtClean="0"/>
                        <a:t>Бухвостеве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</a:t>
                      </a:r>
                      <a:r>
                        <a:rPr lang="ru-RU" baseline="0" dirty="0" smtClean="0"/>
                        <a:t>6-октября </a:t>
                      </a:r>
                    </a:p>
                    <a:p>
                      <a:r>
                        <a:rPr lang="ru-RU" baseline="0" dirty="0" smtClean="0"/>
                        <a:t>По 23-октября </a:t>
                      </a:r>
                      <a:endParaRPr lang="ru-RU" dirty="0" smtClean="0"/>
                    </a:p>
                  </a:txBody>
                  <a:tcPr marL="47625" marR="47625" marT="47625" marB="47625" anchor="ctr"/>
                </a:tc>
              </a:tr>
              <a:tr h="750437">
                <a:tc>
                  <a:txBody>
                    <a:bodyPr/>
                    <a:lstStyle/>
                    <a:p>
                      <a:r>
                        <a:rPr lang="ru-RU" dirty="0" smtClean="0"/>
                        <a:t>4.Николаева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Информация</a:t>
                      </a:r>
                      <a:r>
                        <a:rPr lang="ru-RU" baseline="0" dirty="0" smtClean="0"/>
                        <a:t> о Черкизовском парке </a:t>
                      </a:r>
                      <a:endParaRPr lang="ru-RU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</a:t>
                      </a:r>
                      <a:r>
                        <a:rPr lang="ru-RU" baseline="0" dirty="0" smtClean="0"/>
                        <a:t>1-октября</a:t>
                      </a:r>
                      <a:br>
                        <a:rPr lang="ru-RU" baseline="0" dirty="0" smtClean="0"/>
                      </a:br>
                      <a:r>
                        <a:rPr lang="ru-RU" baseline="0" dirty="0" smtClean="0"/>
                        <a:t>По 23-октября </a:t>
                      </a:r>
                      <a:endParaRPr lang="ru-RU" dirty="0" smtClean="0"/>
                    </a:p>
                  </a:txBody>
                  <a:tcPr marL="47625" marR="47625" marT="47625" marB="47625" anchor="ctr"/>
                </a:tc>
              </a:tr>
              <a:tr h="995037">
                <a:tc>
                  <a:txBody>
                    <a:bodyPr/>
                    <a:lstStyle/>
                    <a:p>
                      <a:r>
                        <a:rPr lang="ru-RU" dirty="0" smtClean="0"/>
                        <a:t>5.Авшалумов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Сбор</a:t>
                      </a:r>
                      <a:r>
                        <a:rPr lang="ru-RU" baseline="0" dirty="0" smtClean="0"/>
                        <a:t> ауди и видео информации о районе </a:t>
                      </a:r>
                      <a:endParaRPr lang="en-US" dirty="0" smtClean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</a:t>
                      </a:r>
                      <a:r>
                        <a:rPr lang="ru-RU" baseline="0" dirty="0" smtClean="0"/>
                        <a:t>15-сентября</a:t>
                      </a:r>
                    </a:p>
                    <a:p>
                      <a:r>
                        <a:rPr lang="ru-RU" baseline="0" dirty="0" smtClean="0"/>
                        <a:t>По 23-октября </a:t>
                      </a:r>
                      <a:endParaRPr lang="ru-RU" dirty="0" smtClean="0"/>
                    </a:p>
                  </a:txBody>
                  <a:tcPr/>
                </a:tc>
              </a:tr>
              <a:tr h="745996">
                <a:tc>
                  <a:txBody>
                    <a:bodyPr/>
                    <a:lstStyle/>
                    <a:p>
                      <a:r>
                        <a:rPr lang="ru-RU" dirty="0" smtClean="0"/>
                        <a:t>6.Бацаев</a:t>
                      </a:r>
                      <a:r>
                        <a:rPr lang="ru-RU" baseline="0" dirty="0" smtClean="0"/>
                        <a:t> 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Сбор</a:t>
                      </a:r>
                      <a:r>
                        <a:rPr lang="ru-RU" baseline="0" dirty="0" smtClean="0"/>
                        <a:t> разных других важной информации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</a:t>
                      </a:r>
                      <a:r>
                        <a:rPr lang="ru-RU" baseline="0" dirty="0" smtClean="0"/>
                        <a:t>10-октября</a:t>
                      </a:r>
                    </a:p>
                    <a:p>
                      <a:r>
                        <a:rPr lang="ru-RU" baseline="0" dirty="0" smtClean="0"/>
                        <a:t>По 23-октября 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24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440160"/>
          </a:xfrm>
        </p:spPr>
        <p:txBody>
          <a:bodyPr/>
          <a:lstStyle/>
          <a:p>
            <a:r>
              <a:rPr lang="ru-RU" sz="4400" dirty="0" smtClean="0"/>
              <a:t>План после предзащиты </a:t>
            </a:r>
            <a:endParaRPr lang="ru-RU" sz="4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764723"/>
              </p:ext>
            </p:extLst>
          </p:nvPr>
        </p:nvGraphicFramePr>
        <p:xfrm>
          <a:off x="539552" y="1988840"/>
          <a:ext cx="8352159" cy="3958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053"/>
                <a:gridCol w="2784053"/>
                <a:gridCol w="2784053"/>
              </a:tblGrid>
              <a:tr h="504330">
                <a:tc>
                  <a:txBody>
                    <a:bodyPr/>
                    <a:lstStyle/>
                    <a:p>
                      <a:r>
                        <a:rPr lang="ru-RU" dirty="0" smtClean="0"/>
                        <a:t>Имя</a:t>
                      </a:r>
                      <a:r>
                        <a:rPr lang="ru-RU" baseline="0" dirty="0" smtClean="0"/>
                        <a:t> участника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Направление</a:t>
                      </a:r>
                      <a:r>
                        <a:rPr lang="ru-RU" baseline="0" dirty="0" smtClean="0"/>
                        <a:t> деятельности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</a:tr>
              <a:tr h="561717">
                <a:tc>
                  <a:txBody>
                    <a:bodyPr/>
                    <a:lstStyle/>
                    <a:p>
                      <a:r>
                        <a:rPr lang="ru-RU" dirty="0" smtClean="0"/>
                        <a:t>1. Кузнецова К.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Сбор </a:t>
                      </a:r>
                      <a:r>
                        <a:rPr lang="ru-RU" dirty="0" smtClean="0"/>
                        <a:t>остальной </a:t>
                      </a:r>
                      <a:r>
                        <a:rPr lang="ru-RU" dirty="0" smtClean="0"/>
                        <a:t>главной</a:t>
                      </a:r>
                      <a:r>
                        <a:rPr lang="ru-RU" baseline="0" dirty="0" smtClean="0"/>
                        <a:t> информации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 17.11.19</a:t>
                      </a:r>
                      <a:endParaRPr lang="ru-RU" dirty="0"/>
                    </a:p>
                  </a:txBody>
                  <a:tcPr/>
                </a:tc>
              </a:tr>
              <a:tr h="561717">
                <a:tc>
                  <a:txBody>
                    <a:bodyPr/>
                    <a:lstStyle/>
                    <a:p>
                      <a:r>
                        <a:rPr lang="ru-RU" dirty="0" smtClean="0"/>
                        <a:t>2.Авшалумов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Монтаж </a:t>
                      </a:r>
                      <a:r>
                        <a:rPr lang="ru-RU" dirty="0" smtClean="0"/>
                        <a:t>видео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 21.11.19</a:t>
                      </a:r>
                    </a:p>
                  </a:txBody>
                  <a:tcPr/>
                </a:tc>
              </a:tr>
              <a:tr h="561717">
                <a:tc>
                  <a:txBody>
                    <a:bodyPr/>
                    <a:lstStyle/>
                    <a:p>
                      <a:r>
                        <a:rPr lang="ru-RU" dirty="0" smtClean="0"/>
                        <a:t>3.Николаева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 видео</a:t>
                      </a:r>
                      <a:r>
                        <a:rPr lang="ru-RU" baseline="0" dirty="0" smtClean="0"/>
                        <a:t> ученикам </a:t>
                      </a:r>
                      <a:r>
                        <a:rPr lang="ru-RU" baseline="0" dirty="0" smtClean="0"/>
                        <a:t>2 </a:t>
                      </a:r>
                      <a:r>
                        <a:rPr lang="ru-RU" baseline="0" dirty="0" smtClean="0"/>
                        <a:t>класса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 22.11.19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5617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4.Шубина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М.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Опрос</a:t>
                      </a:r>
                      <a:r>
                        <a:rPr lang="ru-RU" baseline="0" dirty="0" smtClean="0"/>
                        <a:t> класса по видеоролика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 22.11.19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561717">
                <a:tc>
                  <a:txBody>
                    <a:bodyPr/>
                    <a:lstStyle/>
                    <a:p>
                      <a:r>
                        <a:rPr lang="ru-RU" dirty="0" smtClean="0"/>
                        <a:t>6.Бацаев</a:t>
                      </a:r>
                      <a:r>
                        <a:rPr lang="ru-RU" baseline="0" dirty="0" smtClean="0"/>
                        <a:t> 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Подведения</a:t>
                      </a:r>
                      <a:r>
                        <a:rPr lang="ru-RU" baseline="0" dirty="0" smtClean="0"/>
                        <a:t> итогов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 26.11.19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849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872208"/>
          </a:xfrm>
        </p:spPr>
        <p:txBody>
          <a:bodyPr/>
          <a:lstStyle/>
          <a:p>
            <a:r>
              <a:rPr lang="ru-RU" sz="3200" dirty="0" smtClean="0"/>
              <a:t>Какие источнике информации нам понадобились для проекта и от куда мы брали информацию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41044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Google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  <a:hlinkClick r:id="rId2"/>
              </a:rPr>
              <a:t>https</a:t>
            </a:r>
            <a:r>
              <a:rPr lang="en-US" u="sng" dirty="0">
                <a:solidFill>
                  <a:srgbClr val="FF0000"/>
                </a:solidFill>
                <a:hlinkClick r:id="rId2"/>
              </a:rPr>
              <a:t>://</a:t>
            </a:r>
            <a:r>
              <a:rPr lang="en-US" u="sng" dirty="0" smtClean="0">
                <a:solidFill>
                  <a:srgbClr val="FF0000"/>
                </a:solidFill>
                <a:hlinkClick r:id="rId2"/>
              </a:rPr>
              <a:t>www.google.co.kr/amp/s/historical-persons.ru</a:t>
            </a:r>
            <a:endParaRPr lang="en-US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u="sng" dirty="0" smtClean="0">
                <a:solidFill>
                  <a:schemeClr val="tx1"/>
                </a:solidFill>
              </a:rPr>
              <a:t>Книги</a:t>
            </a:r>
          </a:p>
          <a:p>
            <a:pPr marL="0" indent="0">
              <a:buNone/>
            </a:pPr>
            <a:r>
              <a:rPr lang="ru-RU" u="sng" dirty="0" smtClean="0">
                <a:solidFill>
                  <a:schemeClr val="tx1"/>
                </a:solidFill>
              </a:rPr>
              <a:t>Газеты</a:t>
            </a:r>
          </a:p>
          <a:p>
            <a:pPr marL="0" indent="0">
              <a:buNone/>
            </a:pPr>
            <a:r>
              <a:rPr lang="ru-RU" u="sng" dirty="0" smtClean="0">
                <a:solidFill>
                  <a:schemeClr val="tx1"/>
                </a:solidFill>
              </a:rPr>
              <a:t>Яндекс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hlinkClick r:id="rId3"/>
              </a:rPr>
              <a:t>https://www.google.com/url?sa=i&amp;source=images&amp;cd=&amp;ved=2ahUKEwiUxLmsyrLlAhWpyKYKHaP_CnYQjRx6BAgBEAQ&amp;url=https%3A%2F%2Fxn--80aahjjiaigbvllca8bfiht6b.xn--p1ai%2Fdetskiy-cherkizovskiy-park-otkrylsya-posle-rekonstruktsii-v-vao%2F&amp;psig=AOvVaw2zioHvsbyYEiQDhOOWw9L3&amp;ust=1571926917834265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53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338437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Спасибо за внимания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844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187</TotalTime>
  <Words>298</Words>
  <Application>Microsoft Office PowerPoint</Application>
  <PresentationFormat>Экран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Исполнительная</vt:lpstr>
      <vt:lpstr> Наш район «Преображенское»</vt:lpstr>
      <vt:lpstr>Опрос</vt:lpstr>
      <vt:lpstr>Цель:</vt:lpstr>
      <vt:lpstr>Предполагаемый график работы группы:</vt:lpstr>
      <vt:lpstr>План после предзащиты </vt:lpstr>
      <vt:lpstr>Какие источнике информации нам понадобились для проекта и от куда мы брали информацию</vt:lpstr>
      <vt:lpstr>Спасибо за внимания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Ученик</cp:lastModifiedBy>
  <cp:revision>18</cp:revision>
  <dcterms:created xsi:type="dcterms:W3CDTF">2019-10-23T12:10:14Z</dcterms:created>
  <dcterms:modified xsi:type="dcterms:W3CDTF">2019-10-23T15:44:57Z</dcterms:modified>
</cp:coreProperties>
</file>