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&#1058;&#1077;&#1086;&#1088;&#1077;&#1090;&#1080;&#1095;&#1077;&#1089;&#1082;&#1072;&#1103;_&#1092;&#1080;&#1079;&#1080;&#1082;&#1072;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7;&#1082;&#1086;&#1088;&#1086;&#1089;&#1090;&#1100;_&#1089;&#1074;&#1077;&#1090;&#1072;" TargetMode="External"/><Relationship Id="rId2" Type="http://schemas.openxmlformats.org/officeDocument/2006/relationships/hyperlink" Target="https://ru.wikipedia.org/wiki/&#1052;&#1077;&#1093;&#1072;&#1085;&#1080;&#1095;&#1077;&#1089;&#1082;&#1086;&#1077;_&#1076;&#1074;&#1080;&#1078;&#1077;&#1085;&#1080;&#1077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&#1050;&#1083;&#1072;&#1089;&#1089;&#1080;&#1095;&#1077;&#1089;&#1082;&#1072;&#1103;_&#1084;&#1077;&#1093;&#1072;&#1085;&#1080;&#1082;&#1072;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7;&#1087;&#1077;&#1094;&#1080;&#1072;&#1083;&#1100;&#1085;&#1072;&#1103;_&#1090;&#1077;&#1086;&#1088;&#1080;&#1103;_&#1086;&#1090;&#1085;&#1086;&#1089;&#1080;&#1090;&#1077;&#1083;&#1100;&#1085;&#1086;&#1089;&#1090;&#1080;" TargetMode="External"/><Relationship Id="rId2" Type="http://schemas.openxmlformats.org/officeDocument/2006/relationships/hyperlink" Target="https://ru.wikipedia.org/wiki/&#1052;&#1099;&#1089;&#1083;&#1077;&#1085;&#1085;&#1099;&#1081;_&#1101;&#1082;&#1089;&#1087;&#1077;&#1088;&#1080;&#1084;&#1077;&#1085;&#1090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&#1056;&#1077;&#1083;&#1103;&#1090;&#1080;&#1074;&#1080;&#1089;&#1090;&#1089;&#1082;&#1086;&#1077;_&#1079;&#1072;&#1084;&#1077;&#1076;&#1083;&#1077;&#1085;&#1080;&#1077;_&#1074;&#1088;&#1077;&#1084;&#1077;&#1085;&#1080;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5;&#1086;&#1083;&#1077;_(&#1092;&#1080;&#1079;&#1080;&#1082;&#1072;)" TargetMode="External"/><Relationship Id="rId2" Type="http://schemas.openxmlformats.org/officeDocument/2006/relationships/hyperlink" Target="https://ru.wikipedia.org/wiki/1916_&#1075;&#1086;&#1076;_&#1074;_&#1085;&#1072;&#1091;&#1082;&#1077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&#1050;&#1088;&#1080;&#1074;&#1080;&#1079;&#1085;&#1072;_&#1087;&#1088;&#1086;&#1089;&#1090;&#1088;&#1072;&#1085;&#1089;&#1090;&#1074;&#1072;-&#1074;&#1088;&#1077;&#1084;&#1077;&#1085;&#1080;" TargetMode="External"/><Relationship Id="rId4" Type="http://schemas.openxmlformats.org/officeDocument/2006/relationships/hyperlink" Target="https://ru.wikipedia.org/wiki/&#1055;&#1088;&#1086;&#1089;&#1090;&#1088;&#1072;&#1085;&#1089;&#1090;&#1074;&#1086;-&#1074;&#1088;&#1077;&#1084;&#1103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Теория относительности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95267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Руководитель: Казакова Алёна</a:t>
            </a:r>
          </a:p>
          <a:p>
            <a:r>
              <a:rPr lang="ru-RU" dirty="0" smtClean="0"/>
              <a:t>Помощник: Антипова Анастасия</a:t>
            </a:r>
          </a:p>
          <a:p>
            <a:r>
              <a:rPr lang="ru-RU" dirty="0" smtClean="0"/>
              <a:t>Помощник: Осипова Екатерина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24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</a:t>
            </a:r>
            <a:r>
              <a:rPr lang="ru-RU" dirty="0"/>
              <a:t>следствия ото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Первыми </a:t>
            </a:r>
            <a:r>
              <a:rPr lang="ru-RU" dirty="0"/>
              <a:t>предсказанными и проверенными </a:t>
            </a:r>
            <a:r>
              <a:rPr lang="ru-RU" dirty="0" err="1"/>
              <a:t>эксперименталь</a:t>
            </a:r>
            <a:r>
              <a:rPr lang="ru-RU" dirty="0"/>
              <a:t> -</a:t>
            </a:r>
            <a:r>
              <a:rPr lang="ru-RU" dirty="0" err="1"/>
              <a:t>ными</a:t>
            </a:r>
            <a:r>
              <a:rPr lang="ru-RU" dirty="0"/>
              <a:t> следствиями общей теории относительности стали три классических эффекта, перечисленных ниже в хронологическом порядке их первой проверки:</a:t>
            </a:r>
          </a:p>
          <a:p>
            <a:pPr lvl="0"/>
            <a:r>
              <a:rPr lang="ru-RU" dirty="0"/>
              <a:t> Дополнительный сдвиг перигелия орбиты Меркурия по сравнению с предсказаниями по механике Ньютона.</a:t>
            </a:r>
          </a:p>
          <a:p>
            <a:pPr lvl="0"/>
            <a:r>
              <a:rPr lang="ru-RU" dirty="0"/>
              <a:t>Отклонения светового луча в гравитационном поле солнца.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50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Квантовая физика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Квантовая </a:t>
            </a:r>
            <a:r>
              <a:rPr lang="ru-RU" b="1" dirty="0"/>
              <a:t>физика </a:t>
            </a:r>
            <a:r>
              <a:rPr lang="ru-RU" dirty="0"/>
              <a:t>— раздел </a:t>
            </a:r>
            <a:r>
              <a:rPr lang="ru-RU" dirty="0">
                <a:hlinkClick r:id="rId2"/>
              </a:rPr>
              <a:t>теоретической физики</a:t>
            </a:r>
            <a:r>
              <a:rPr lang="ru-RU" dirty="0"/>
              <a:t>, в котором изучаются квантово-механические и квантово-полевые системы и законы их движения. Основные законы квантовой физики изучаются в рамках квантовой механики и квантовой теорией поля и применяются в других разделах физики. </a:t>
            </a:r>
          </a:p>
        </p:txBody>
      </p:sp>
    </p:spTree>
    <p:extLst>
      <p:ext uri="{BB962C8B-B14F-4D97-AF65-F5344CB8AC3E}">
        <p14:creationId xmlns:p14="http://schemas.microsoft.com/office/powerpoint/2010/main" val="3974068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Квантовая физика и теория ото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Заранее отметим, что пока никто не знает, как именно квантовая механика и общая теория относительности объединятся в теорию «квантовой гравитации».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490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509551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Конец, спасибо за внимание!</a:t>
            </a:r>
            <a:r>
              <a:rPr lang="en-US" dirty="0" smtClean="0"/>
              <a:t>&lt;3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36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</a:t>
            </a:r>
            <a:r>
              <a:rPr lang="ru-RU" dirty="0" smtClean="0"/>
              <a:t>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Что такое теория относительности?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Что такое «Дуализм света»?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Рождение теории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Принцип относительности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Специальная теория относительности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Что такое «</a:t>
            </a:r>
            <a:r>
              <a:rPr lang="ru-RU" sz="2000" dirty="0"/>
              <a:t>П</a:t>
            </a:r>
            <a:r>
              <a:rPr lang="ru-RU" sz="2000" dirty="0" smtClean="0"/>
              <a:t>арадокс близнецов»?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Общая теория относительности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Основные следствия ото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Квантовая физика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Ото и квантовая физика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5014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Что такое теория </a:t>
            </a:r>
            <a:r>
              <a:rPr lang="ru-RU" dirty="0" smtClean="0"/>
              <a:t>относительности?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Теория относительности- это физическая теория описывающая пространственно-временные свойства физических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281437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«Дуализм света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Дуализм света – термин который объясняет, что при распространении свет обладает волновыми свойствами, при излучении и </a:t>
            </a:r>
            <a:r>
              <a:rPr lang="ru-RU" dirty="0" err="1" smtClean="0"/>
              <a:t>поглащении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55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Рождение </a:t>
            </a:r>
            <a:r>
              <a:rPr lang="ru-RU" dirty="0" smtClean="0"/>
              <a:t>теории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 рождения теории была механика Ньютона, но появились уравнения Максвелла </a:t>
            </a:r>
            <a:r>
              <a:rPr lang="ru-RU" dirty="0"/>
              <a:t>которая противоречила </a:t>
            </a:r>
            <a:r>
              <a:rPr lang="ru-RU" dirty="0" smtClean="0"/>
              <a:t>механики Ньютона. Тогда механику Ньютона стали называть теорией относительности.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27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Принцип </a:t>
            </a:r>
            <a:r>
              <a:rPr lang="ru-RU" dirty="0" smtClean="0"/>
              <a:t>относительности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Принцип относительности Эйнштейна является принцип относительности Галилея, который утверждают тоже самое, но только для теории механики. Согласно которому все физические процессы в инерциальных системах отсчёта протекают одинаково, независимо от того, неподвижна ли система или она находится в состоянии равномерного и прямолинейного движения.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41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6085" y="1004552"/>
            <a:ext cx="6650864" cy="109148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Специальная теория относительности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Специальная теория </a:t>
            </a:r>
            <a:r>
              <a:rPr lang="ru-RU" dirty="0" err="1"/>
              <a:t>относи́тельности</a:t>
            </a:r>
            <a:r>
              <a:rPr lang="ru-RU" dirty="0"/>
              <a:t> (СТО; также частная теория </a:t>
            </a:r>
            <a:r>
              <a:rPr lang="ru-RU" dirty="0" err="1"/>
              <a:t>относи́тельности</a:t>
            </a:r>
            <a:r>
              <a:rPr lang="ru-RU" dirty="0"/>
              <a:t>) — теория, описывающая </a:t>
            </a:r>
            <a:r>
              <a:rPr lang="ru-RU" dirty="0">
                <a:hlinkClick r:id="rId2"/>
              </a:rPr>
              <a:t>движение</a:t>
            </a:r>
            <a:r>
              <a:rPr lang="ru-RU" dirty="0"/>
              <a:t>, законы механике и пространственно-временные отношения при произвольных скоростях движения, меньших </a:t>
            </a:r>
            <a:r>
              <a:rPr lang="ru-RU" dirty="0">
                <a:hlinkClick r:id="rId3"/>
              </a:rPr>
              <a:t>скорости </a:t>
            </a:r>
            <a:r>
              <a:rPr lang="ru-RU" dirty="0"/>
              <a:t>света в вакууме, в том числе близких к скорости света (в рамках специальной теории относительности классическая</a:t>
            </a:r>
            <a:r>
              <a:rPr lang="ru-RU" dirty="0">
                <a:hlinkClick r:id="rId4"/>
              </a:rPr>
              <a:t> </a:t>
            </a:r>
            <a:r>
              <a:rPr lang="ru-RU" dirty="0"/>
              <a:t>механика Ньютона является приближением низких скоростей)</a:t>
            </a:r>
          </a:p>
        </p:txBody>
      </p:sp>
    </p:spTree>
    <p:extLst>
      <p:ext uri="{BB962C8B-B14F-4D97-AF65-F5344CB8AC3E}">
        <p14:creationId xmlns:p14="http://schemas.microsoft.com/office/powerpoint/2010/main" val="43278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1690" y="927279"/>
            <a:ext cx="7964510" cy="1130121"/>
          </a:xfrm>
        </p:spPr>
        <p:txBody>
          <a:bodyPr>
            <a:normAutofit fontScale="90000"/>
          </a:bodyPr>
          <a:lstStyle/>
          <a:p>
            <a:r>
              <a:rPr lang="ru-RU"/>
              <a:t>Что такое парадокс близнецов?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Парадокс близнецов — </a:t>
            </a:r>
            <a:r>
              <a:rPr lang="ru-RU" dirty="0">
                <a:hlinkClick r:id="rId2"/>
              </a:rPr>
              <a:t>мысленный эксперимент</a:t>
            </a:r>
            <a:r>
              <a:rPr lang="ru-RU" dirty="0"/>
              <a:t>, при помощи которого пытаются «доказать» противоречивость </a:t>
            </a:r>
            <a:r>
              <a:rPr lang="ru-RU" dirty="0">
                <a:hlinkClick r:id="rId3"/>
              </a:rPr>
              <a:t>специальной теории относительности</a:t>
            </a:r>
            <a:r>
              <a:rPr lang="ru-RU" dirty="0"/>
              <a:t>. Согласно </a:t>
            </a:r>
            <a:r>
              <a:rPr lang="ru-RU" dirty="0">
                <a:hlinkClick r:id="rId3"/>
              </a:rPr>
              <a:t>СТО</a:t>
            </a:r>
            <a:r>
              <a:rPr lang="ru-RU" dirty="0"/>
              <a:t>, с точки зрения «неподвижных» наблюдателей все процессы у двигающихся объектов </a:t>
            </a:r>
            <a:r>
              <a:rPr lang="ru-RU" dirty="0">
                <a:hlinkClick r:id="rId4"/>
              </a:rPr>
              <a:t>замедляются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944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8202" y="862885"/>
            <a:ext cx="8337997" cy="1220274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Общая теория относительности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Эйнштейном в 1915—1916</a:t>
            </a:r>
            <a:r>
              <a:rPr lang="ru-RU" dirty="0">
                <a:hlinkClick r:id="rId2"/>
              </a:rPr>
              <a:t> </a:t>
            </a:r>
            <a:r>
              <a:rPr lang="ru-RU" dirty="0"/>
              <a:t>годах. В этой теории постулируется, что гравитационные и инерциальные силы имеют одну и ту же природу. В этой теории постулируется, что гравитационные и инерциальные силы имеют одну и ту же природу. Отсюда следует, что гравитационные эффекты обусловлены не силовым взаимодействиям тел и </a:t>
            </a:r>
            <a:r>
              <a:rPr lang="ru-RU" dirty="0">
                <a:hlinkClick r:id="rId3"/>
              </a:rPr>
              <a:t>полей</a:t>
            </a:r>
            <a:r>
              <a:rPr lang="ru-RU" dirty="0"/>
              <a:t>, находящихся в </a:t>
            </a:r>
            <a:r>
              <a:rPr lang="ru-RU" dirty="0">
                <a:hlinkClick r:id="rId4"/>
              </a:rPr>
              <a:t>пространстве-времени</a:t>
            </a:r>
            <a:r>
              <a:rPr lang="ru-RU" dirty="0"/>
              <a:t>, а </a:t>
            </a:r>
            <a:r>
              <a:rPr lang="ru-RU" dirty="0">
                <a:hlinkClick r:id="rId5"/>
              </a:rPr>
              <a:t>деформацией самого́ пространства-времени</a:t>
            </a:r>
            <a:r>
              <a:rPr lang="ru-RU" dirty="0"/>
              <a:t>, которая связана, в частности, с присутствием массы-энергии.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18055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86</TotalTime>
  <Words>461</Words>
  <Application>Microsoft Office PowerPoint</Application>
  <PresentationFormat>Широкоэкранный</PresentationFormat>
  <Paragraphs>38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След самолета</vt:lpstr>
      <vt:lpstr>Теория относительности</vt:lpstr>
      <vt:lpstr>План</vt:lpstr>
      <vt:lpstr>Что такое теория относительности?</vt:lpstr>
      <vt:lpstr>Что такое «Дуализм света»?</vt:lpstr>
      <vt:lpstr>Рождение теории</vt:lpstr>
      <vt:lpstr>Принцип относительности</vt:lpstr>
      <vt:lpstr>Специальная теория относительности </vt:lpstr>
      <vt:lpstr>Что такое парадокс близнецов?</vt:lpstr>
      <vt:lpstr>Общая теория относительности </vt:lpstr>
      <vt:lpstr>Основные следствия ото </vt:lpstr>
      <vt:lpstr>Квантовая физика</vt:lpstr>
      <vt:lpstr>Квантовая физика и теория ото</vt:lpstr>
      <vt:lpstr>  Конец, спасибо за внимание!&lt;3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относительности</dc:title>
  <dc:creator>Пухава</dc:creator>
  <cp:lastModifiedBy>Пухава</cp:lastModifiedBy>
  <cp:revision>9</cp:revision>
  <dcterms:created xsi:type="dcterms:W3CDTF">2019-10-17T13:06:20Z</dcterms:created>
  <dcterms:modified xsi:type="dcterms:W3CDTF">2019-10-18T05:24:39Z</dcterms:modified>
</cp:coreProperties>
</file>