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39FC-5937-4655-B2BA-E17DF154AF2D}" type="datetimeFigureOut">
              <a:rPr lang="ru-RU" smtClean="0"/>
              <a:t>25.12.19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5A11A42-8752-4E71-803A-1BB6A1794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88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39FC-5937-4655-B2BA-E17DF154AF2D}" type="datetimeFigureOut">
              <a:rPr lang="ru-RU" smtClean="0"/>
              <a:t>25.12.19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A11A42-8752-4E71-803A-1BB6A1794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482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39FC-5937-4655-B2BA-E17DF154AF2D}" type="datetimeFigureOut">
              <a:rPr lang="ru-RU" smtClean="0"/>
              <a:t>25.12.19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A11A42-8752-4E71-803A-1BB6A1794F6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3593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39FC-5937-4655-B2BA-E17DF154AF2D}" type="datetimeFigureOut">
              <a:rPr lang="ru-RU" smtClean="0"/>
              <a:t>25.12.19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A11A42-8752-4E71-803A-1BB6A1794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964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39FC-5937-4655-B2BA-E17DF154AF2D}" type="datetimeFigureOut">
              <a:rPr lang="ru-RU" smtClean="0"/>
              <a:t>25.12.19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A11A42-8752-4E71-803A-1BB6A1794F6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964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39FC-5937-4655-B2BA-E17DF154AF2D}" type="datetimeFigureOut">
              <a:rPr lang="ru-RU" smtClean="0"/>
              <a:t>25.12.19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A11A42-8752-4E71-803A-1BB6A1794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720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39FC-5937-4655-B2BA-E17DF154AF2D}" type="datetimeFigureOut">
              <a:rPr lang="ru-RU" smtClean="0"/>
              <a:t>25.12.19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1A42-8752-4E71-803A-1BB6A1794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312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39FC-5937-4655-B2BA-E17DF154AF2D}" type="datetimeFigureOut">
              <a:rPr lang="ru-RU" smtClean="0"/>
              <a:t>25.12.19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1A42-8752-4E71-803A-1BB6A1794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5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39FC-5937-4655-B2BA-E17DF154AF2D}" type="datetimeFigureOut">
              <a:rPr lang="ru-RU" smtClean="0"/>
              <a:t>25.12.19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1A42-8752-4E71-803A-1BB6A1794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055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39FC-5937-4655-B2BA-E17DF154AF2D}" type="datetimeFigureOut">
              <a:rPr lang="ru-RU" smtClean="0"/>
              <a:t>25.12.19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A11A42-8752-4E71-803A-1BB6A1794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491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39FC-5937-4655-B2BA-E17DF154AF2D}" type="datetimeFigureOut">
              <a:rPr lang="ru-RU" smtClean="0"/>
              <a:t>25.12.19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5A11A42-8752-4E71-803A-1BB6A1794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542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39FC-5937-4655-B2BA-E17DF154AF2D}" type="datetimeFigureOut">
              <a:rPr lang="ru-RU" smtClean="0"/>
              <a:t>25.12.19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5A11A42-8752-4E71-803A-1BB6A1794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4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39FC-5937-4655-B2BA-E17DF154AF2D}" type="datetimeFigureOut">
              <a:rPr lang="ru-RU" smtClean="0"/>
              <a:t>25.12.19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1A42-8752-4E71-803A-1BB6A1794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81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39FC-5937-4655-B2BA-E17DF154AF2D}" type="datetimeFigureOut">
              <a:rPr lang="ru-RU" smtClean="0"/>
              <a:t>25.12.19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1A42-8752-4E71-803A-1BB6A1794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98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39FC-5937-4655-B2BA-E17DF154AF2D}" type="datetimeFigureOut">
              <a:rPr lang="ru-RU" smtClean="0"/>
              <a:t>25.12.19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1A42-8752-4E71-803A-1BB6A1794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241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39FC-5937-4655-B2BA-E17DF154AF2D}" type="datetimeFigureOut">
              <a:rPr lang="ru-RU" smtClean="0"/>
              <a:t>25.12.19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A11A42-8752-4E71-803A-1BB6A1794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517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A39FC-5937-4655-B2BA-E17DF154AF2D}" type="datetimeFigureOut">
              <a:rPr lang="ru-RU" smtClean="0"/>
              <a:t>25.12.19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5A11A42-8752-4E71-803A-1BB6A1794F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03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8" y="0"/>
            <a:ext cx="9144000" cy="2387600"/>
          </a:xfrm>
        </p:spPr>
        <p:txBody>
          <a:bodyPr/>
          <a:lstStyle/>
          <a:p>
            <a:r>
              <a:rPr lang="ru-RU" dirty="0" smtClean="0"/>
              <a:t>Погружение в мир </a:t>
            </a:r>
            <a:r>
              <a:rPr lang="ru-RU" dirty="0" err="1" smtClean="0"/>
              <a:t>пэчворка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76711" y="6169819"/>
            <a:ext cx="9144000" cy="1655762"/>
          </a:xfrm>
        </p:spPr>
        <p:txBody>
          <a:bodyPr/>
          <a:lstStyle/>
          <a:p>
            <a:r>
              <a:rPr lang="ru-RU" dirty="0" smtClean="0"/>
              <a:t>Автор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dirty="0" err="1" smtClean="0"/>
              <a:t>Кашковская</a:t>
            </a:r>
            <a:r>
              <a:rPr lang="ru-RU" dirty="0" smtClean="0"/>
              <a:t>, Лобанова, Макарова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6711" y="2738438"/>
            <a:ext cx="3838575" cy="2878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350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/>
              <a:t>Цель проекта</a:t>
            </a:r>
          </a:p>
          <a:p>
            <a:pPr marL="457200" indent="-457200">
              <a:buAutoNum type="arabicPeriod"/>
            </a:pPr>
            <a:r>
              <a:rPr lang="ru-RU" sz="2000" b="1" dirty="0" smtClean="0"/>
              <a:t>Задачи проекта</a:t>
            </a:r>
          </a:p>
          <a:p>
            <a:pPr marL="457200" indent="-457200">
              <a:buAutoNum type="arabicPeriod"/>
            </a:pPr>
            <a:r>
              <a:rPr lang="ru-RU" sz="2000" b="1" dirty="0" smtClean="0"/>
              <a:t>Распределение задач</a:t>
            </a:r>
          </a:p>
          <a:p>
            <a:pPr marL="457200" indent="-457200">
              <a:buAutoNum type="arabicPeriod"/>
            </a:pPr>
            <a:r>
              <a:rPr lang="ru-RU" sz="2000" b="1" dirty="0" smtClean="0"/>
              <a:t>Проблемы </a:t>
            </a:r>
          </a:p>
          <a:p>
            <a:pPr marL="457200" indent="-457200">
              <a:buAutoNum type="arabicPeriod"/>
            </a:pPr>
            <a:r>
              <a:rPr lang="ru-RU" sz="2000" b="1" dirty="0" smtClean="0"/>
              <a:t>Актуальность</a:t>
            </a:r>
          </a:p>
          <a:p>
            <a:pPr marL="457200" indent="-457200">
              <a:buAutoNum type="arabicPeriod"/>
            </a:pPr>
            <a:r>
              <a:rPr lang="ru-RU" sz="2000" b="1" dirty="0" smtClean="0"/>
              <a:t>Критерия оценивания </a:t>
            </a:r>
          </a:p>
          <a:p>
            <a:pPr marL="457200" indent="-457200">
              <a:buAutoNum type="arabicPeriod"/>
            </a:pPr>
            <a:r>
              <a:rPr lang="ru-RU" sz="2000" b="1" dirty="0" smtClean="0"/>
              <a:t>Итоговые продукты </a:t>
            </a:r>
          </a:p>
        </p:txBody>
      </p:sp>
    </p:spTree>
    <p:extLst>
      <p:ext uri="{BB962C8B-B14F-4D97-AF65-F5344CB8AC3E}">
        <p14:creationId xmlns:p14="http://schemas.microsoft.com/office/powerpoint/2010/main" val="1734880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7450" y="2133600"/>
            <a:ext cx="9047162" cy="3777622"/>
          </a:xfrm>
        </p:spPr>
        <p:txBody>
          <a:bodyPr/>
          <a:lstStyle/>
          <a:p>
            <a:r>
              <a:rPr lang="ru-RU" dirty="0" smtClean="0"/>
              <a:t>Узнать о </a:t>
            </a:r>
            <a:r>
              <a:rPr lang="ru-RU" dirty="0" err="1" smtClean="0"/>
              <a:t>пэчворке</a:t>
            </a:r>
            <a:r>
              <a:rPr lang="ru-RU" dirty="0" smtClean="0"/>
              <a:t> </a:t>
            </a:r>
          </a:p>
          <a:p>
            <a:r>
              <a:rPr lang="ru-RU" dirty="0" smtClean="0"/>
              <a:t>Научится шить на швейной машинке </a:t>
            </a:r>
          </a:p>
          <a:p>
            <a:r>
              <a:rPr lang="ru-RU" dirty="0" smtClean="0"/>
              <a:t>Поделится своими приобретёнными знаниями и навыками с учениками разных классов </a:t>
            </a:r>
          </a:p>
          <a:p>
            <a:r>
              <a:rPr lang="ru-RU" dirty="0" smtClean="0"/>
              <a:t>Создать </a:t>
            </a:r>
            <a:r>
              <a:rPr lang="ru-RU" dirty="0" err="1" smtClean="0"/>
              <a:t>видеоурок</a:t>
            </a:r>
            <a:r>
              <a:rPr lang="ru-RU" dirty="0" smtClean="0"/>
              <a:t> и инструкцию по изготовлению изделий в стиле </a:t>
            </a:r>
            <a:r>
              <a:rPr lang="ru-RU" dirty="0" err="1" smtClean="0"/>
              <a:t>пэчворк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7342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000" dirty="0" smtClean="0"/>
              <a:t>Подготовить материалы (Все участники)</a:t>
            </a:r>
          </a:p>
          <a:p>
            <a:pPr>
              <a:buFont typeface="+mj-lt"/>
              <a:buAutoNum type="arabicPeriod"/>
            </a:pPr>
            <a:r>
              <a:rPr lang="ru-RU" sz="2000" dirty="0" smtClean="0"/>
              <a:t>Узнать о технике безопасности при работе на швейных машинках (Все участники)</a:t>
            </a:r>
          </a:p>
          <a:p>
            <a:pPr>
              <a:buFont typeface="+mj-lt"/>
              <a:buAutoNum type="arabicPeriod"/>
            </a:pPr>
            <a:r>
              <a:rPr lang="ru-RU" sz="2000" dirty="0" smtClean="0"/>
              <a:t>Научиться шить на машинке (Все участники)</a:t>
            </a:r>
          </a:p>
          <a:p>
            <a:pPr>
              <a:buFont typeface="+mj-lt"/>
              <a:buAutoNum type="arabicPeriod"/>
            </a:pPr>
            <a:r>
              <a:rPr lang="ru-RU" sz="2000" dirty="0" smtClean="0"/>
              <a:t>Изготовить подушки к ярмарке (Лобанова Алина)</a:t>
            </a:r>
          </a:p>
          <a:p>
            <a:pPr>
              <a:buFont typeface="+mj-lt"/>
              <a:buAutoNum type="arabicPeriod"/>
            </a:pPr>
            <a:r>
              <a:rPr lang="ru-RU" sz="2000" dirty="0" smtClean="0"/>
              <a:t>Съёмка </a:t>
            </a:r>
            <a:r>
              <a:rPr lang="ru-RU" sz="2000" dirty="0" err="1" smtClean="0"/>
              <a:t>видеоурока</a:t>
            </a:r>
            <a:r>
              <a:rPr lang="ru-RU" sz="2000" dirty="0" smtClean="0"/>
              <a:t> (София Макарова)</a:t>
            </a:r>
          </a:p>
          <a:p>
            <a:pPr>
              <a:buFont typeface="+mj-lt"/>
              <a:buAutoNum type="arabicPeriod"/>
            </a:pPr>
            <a:r>
              <a:rPr lang="ru-RU" sz="2000" dirty="0" smtClean="0"/>
              <a:t>Подготовить инструкцию и видео урок (</a:t>
            </a:r>
            <a:r>
              <a:rPr lang="ru-RU" sz="2000" dirty="0" err="1" smtClean="0"/>
              <a:t>Кашковская</a:t>
            </a:r>
            <a:r>
              <a:rPr lang="ru-RU" sz="2000" dirty="0" smtClean="0"/>
              <a:t> Мария и Лобанова Алина)</a:t>
            </a:r>
          </a:p>
          <a:p>
            <a:pPr>
              <a:buFont typeface="+mj-lt"/>
              <a:buAutoNum type="arabicPeriod"/>
            </a:pPr>
            <a:r>
              <a:rPr lang="ru-RU" sz="2000" dirty="0" smtClean="0"/>
              <a:t>Апробировать инструкции (София Макарова)</a:t>
            </a:r>
          </a:p>
          <a:p>
            <a:pPr>
              <a:buFont typeface="+mj-lt"/>
              <a:buAutoNum type="arabicPeriod"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446762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1001" y="633635"/>
            <a:ext cx="3455450" cy="1280890"/>
          </a:xfrm>
        </p:spPr>
        <p:txBody>
          <a:bodyPr/>
          <a:lstStyle/>
          <a:p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В ходе работы столкнулись со следующими проблемами:</a:t>
            </a:r>
          </a:p>
          <a:p>
            <a:pPr>
              <a:buFont typeface="+mj-lt"/>
              <a:buAutoNum type="arabicPeriod"/>
            </a:pPr>
            <a:r>
              <a:rPr lang="ru-RU" sz="2000" dirty="0" smtClean="0"/>
              <a:t>Нет уроков и кружка, где бы мы могли научится шить и делать разные изделия</a:t>
            </a:r>
          </a:p>
          <a:p>
            <a:pPr>
              <a:buFont typeface="+mj-lt"/>
              <a:buAutoNum type="arabicPeriod"/>
            </a:pPr>
            <a:r>
              <a:rPr lang="ru-RU" sz="2000" dirty="0" smtClean="0"/>
              <a:t>Недостаток времени</a:t>
            </a:r>
          </a:p>
          <a:p>
            <a:pPr>
              <a:buFont typeface="+mj-lt"/>
              <a:buAutoNum type="arabicPeriod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87" y="3428999"/>
            <a:ext cx="3878492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98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33635"/>
            <a:ext cx="8911687" cy="1280890"/>
          </a:xfrm>
        </p:spPr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Подушки, которые сделали, продавались на благотворительной ярмарке, и мы таким образом хотели помочь детям, которые нуждаются в лечении. Видео и бумажную инструкцию можно использовать в кружках или на уроках труда.  </a:t>
            </a:r>
          </a:p>
        </p:txBody>
      </p:sp>
    </p:spTree>
    <p:extLst>
      <p:ext uri="{BB962C8B-B14F-4D97-AF65-F5344CB8AC3E}">
        <p14:creationId xmlns:p14="http://schemas.microsoft.com/office/powerpoint/2010/main" val="3773457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оценивания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2 – Продукт отсутствует </a:t>
            </a:r>
          </a:p>
          <a:p>
            <a:r>
              <a:rPr lang="ru-RU" sz="2000" dirty="0" smtClean="0"/>
              <a:t>3 – Сделана либо инструкция, либо </a:t>
            </a:r>
            <a:r>
              <a:rPr lang="ru-RU" sz="2000" dirty="0" err="1" smtClean="0"/>
              <a:t>видеоурок</a:t>
            </a:r>
            <a:r>
              <a:rPr lang="ru-RU" sz="2000" dirty="0" smtClean="0"/>
              <a:t> </a:t>
            </a:r>
          </a:p>
          <a:p>
            <a:r>
              <a:rPr lang="ru-RU" sz="2000" dirty="0" smtClean="0"/>
              <a:t>4 – Сделана инструкция и </a:t>
            </a:r>
            <a:r>
              <a:rPr lang="ru-RU" sz="2000" dirty="0" err="1" smtClean="0"/>
              <a:t>видеоурок</a:t>
            </a:r>
            <a:endParaRPr lang="ru-RU" sz="2000" dirty="0" smtClean="0"/>
          </a:p>
          <a:p>
            <a:r>
              <a:rPr lang="ru-RU" sz="2000" dirty="0" smtClean="0"/>
              <a:t>5 – Сделаны</a:t>
            </a:r>
            <a:r>
              <a:rPr lang="en-US" sz="2000" dirty="0" smtClean="0"/>
              <a:t>:</a:t>
            </a:r>
            <a:r>
              <a:rPr lang="ru-RU" sz="2000" dirty="0" smtClean="0"/>
              <a:t> </a:t>
            </a:r>
            <a:r>
              <a:rPr lang="ru-RU" sz="2000" dirty="0" err="1" smtClean="0"/>
              <a:t>видеоурок</a:t>
            </a:r>
            <a:r>
              <a:rPr lang="ru-RU" sz="2000" dirty="0" smtClean="0"/>
              <a:t>, инструкция и подушки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12078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Итоговые продукты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Подушки в стиле </a:t>
            </a:r>
            <a:r>
              <a:rPr lang="ru-RU" dirty="0" err="1" smtClean="0"/>
              <a:t>пэчворк</a:t>
            </a:r>
            <a:endParaRPr lang="ru-RU" dirty="0" smtClean="0"/>
          </a:p>
          <a:p>
            <a:r>
              <a:rPr lang="ru-RU" dirty="0" smtClean="0"/>
              <a:t>Бумажная инструкция </a:t>
            </a:r>
          </a:p>
          <a:p>
            <a:r>
              <a:rPr lang="ru-RU" dirty="0" err="1" smtClean="0"/>
              <a:t>Видеоурок</a:t>
            </a:r>
            <a:r>
              <a:rPr lang="ru-RU" dirty="0" smtClean="0"/>
              <a:t> по изготовлению подушек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585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271</TotalTime>
  <Words>219</Words>
  <Application>Microsoft Office PowerPoint</Application>
  <PresentationFormat>Широкоэкранный</PresentationFormat>
  <Paragraphs>38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Погружение в мир пэчворка</vt:lpstr>
      <vt:lpstr>Содержание </vt:lpstr>
      <vt:lpstr>Цель проекта  </vt:lpstr>
      <vt:lpstr>Задачи проекта</vt:lpstr>
      <vt:lpstr>Проблемы</vt:lpstr>
      <vt:lpstr>Актуальность</vt:lpstr>
      <vt:lpstr>Критерии оценивания </vt:lpstr>
      <vt:lpstr>Итоговые продукты </vt:lpstr>
    </vt:vector>
  </TitlesOfParts>
  <Company>ГБОУ Школа №1505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Погружение в мир пэчворка</dc:title>
  <dc:creator>gym1505</dc:creator>
  <cp:lastModifiedBy>gym1505</cp:lastModifiedBy>
  <cp:revision>20</cp:revision>
  <dcterms:created xsi:type="dcterms:W3CDTF">2019-12-25T08:37:22Z</dcterms:created>
  <dcterms:modified xsi:type="dcterms:W3CDTF">2019-12-25T13:08:42Z</dcterms:modified>
</cp:coreProperties>
</file>