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10F97C-5D7B-40B1-96A5-2E97F3377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DDC70C-922E-475B-A36E-82F866540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988397-4407-4F5A-BD73-F37F5CA13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4DF03-F036-4128-999A-23AC04C60BB5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A4ADEA-235B-4E83-8D8B-9102741FC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835F3B-A928-429A-8959-BBAE258DE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EEF6-B569-47A3-B231-C85D9D62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506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965E0E-F998-4B03-86A5-4D9C016E3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CAB03A0-52CB-4E4D-9690-B85BDA365A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D04A05-1276-4FD7-827B-EFCA9246F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4DF03-F036-4128-999A-23AC04C60BB5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46BADD-9FDB-496C-B134-C87D441E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BB4CBC-B31E-4C55-8B30-9B36B840C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EEF6-B569-47A3-B231-C85D9D62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818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625387E-98A7-48C0-91F2-E07A13F4A4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573876F-CBEF-4B5F-8AE2-D3D0B25BA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D013D3-7ABB-4D88-8244-E4D058913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4DF03-F036-4128-999A-23AC04C60BB5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B2FBA1-C6D0-41A2-B963-FA10784E8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4507D3-8815-43FC-B93F-EEE90B825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EEF6-B569-47A3-B231-C85D9D62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60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A30AA5-84D1-492E-92F4-A511337E8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29CDF2-1D51-430B-8C15-EBFB5D1B0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63F51A-C156-484E-A18B-4F6CCA610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4DF03-F036-4128-999A-23AC04C60BB5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E08399-F8A8-483F-93F5-EAA6321A5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3CB334-FDEC-4C6D-9AD7-85C7D7436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EEF6-B569-47A3-B231-C85D9D62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8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74C53C-726F-4E99-859B-C8A50A134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E7D28A-5296-4F01-94D6-E84729910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55F933-2DEF-4E4F-822A-6A8F2CC0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4DF03-F036-4128-999A-23AC04C60BB5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ACE5B3-EC5A-46E5-B1DF-8688E92E0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C2190A-50A9-4785-BE86-5310E5255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EEF6-B569-47A3-B231-C85D9D62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22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DB2C20-B50B-4F6F-A99C-B83423733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ED32AB-BF3E-47F3-85FF-CD87D0CA1B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438971D-CFEF-48F4-B342-8425C9FE61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0F4CAD-C859-4B29-B0A0-C877CC41E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4DF03-F036-4128-999A-23AC04C60BB5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5F7CEC7-FA5B-4E85-BACD-59844438D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CC9AD2-CD41-4836-BD0D-19ABB974E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EEF6-B569-47A3-B231-C85D9D62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10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D0BB2F-B96D-4C4E-B538-7E97BB9E2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9F4529-244D-474D-819D-C087C4158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3F333E5-3034-42B6-9040-6EE893066C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5E54277-AC63-4F73-BA47-BAE096A0C5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906E33B-E382-4D13-B30D-843FF34F0C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6873C76-F3EB-43ED-B59D-576B2A74F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4DF03-F036-4128-999A-23AC04C60BB5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826D7A2-3819-4AF2-B72E-FBB535D19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6702623-F26B-498F-AEC4-1129B6A13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EEF6-B569-47A3-B231-C85D9D62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89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4612B8-F092-4843-9C50-BEC7CC430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A9F9100-8E71-44F5-BCCB-35B2B8BEA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4DF03-F036-4128-999A-23AC04C60BB5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250F709-557A-46FC-A23A-CBBB4DDE2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2CF375E-CCFE-4C8B-9EB1-39317048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EEF6-B569-47A3-B231-C85D9D62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11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6251DCB-4384-49B8-957E-F9323D05E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4DF03-F036-4128-999A-23AC04C60BB5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AEA80DC-89E7-4EF8-ADD6-A145942FF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FFE7401-1ACC-4C4C-BACD-DD0F97DF7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EEF6-B569-47A3-B231-C85D9D62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483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941B9F-5184-429E-BE89-75B4F972A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A27247-5A94-44AD-95A7-23117166B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A8E9D0E-358D-47C4-8802-D8B82A6B2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525CF5-3FEB-4BC2-9799-51E42A70A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4DF03-F036-4128-999A-23AC04C60BB5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9E565C-6F84-48B3-BA1B-1FE3BBC8B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5D85817-FF5A-4F5E-AD5F-67BCA523E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EEF6-B569-47A3-B231-C85D9D62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44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866E07-26FE-49C9-8DA3-8E4DE0A08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94E8FAB-5004-4B5B-8699-253BF122E7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52C3E9C-FA4A-4669-A4AA-51B42BF8A9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D65BCE-5A90-4135-B246-33C23E031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4DF03-F036-4128-999A-23AC04C60BB5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CE80CA-080C-4D8A-9FD9-121369E49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C50BF80-5F32-4D4C-8E20-FD742B879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EEF6-B569-47A3-B231-C85D9D62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16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D83C32-B8EF-4510-9EEC-E5AC22D78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E12A46-458A-4494-8904-7D10CB026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42DD25-D322-4050-B249-5062DBD9F7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4DF03-F036-4128-999A-23AC04C60BB5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53D1B2-A645-4D7C-9B38-BAC89DF88F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AE887A-901D-4474-ABCD-570DCD1D1B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7EEF6-B569-47A3-B231-C85D9D62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98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3B72AB4-B90D-48DD-9D99-F51488F7CB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078" y="98627"/>
            <a:ext cx="9713843" cy="666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53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6548C73-966E-4F4E-A74B-F50825C077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487" y="208722"/>
            <a:ext cx="9303025" cy="644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3684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Джамал</dc:creator>
  <cp:lastModifiedBy>Джамал</cp:lastModifiedBy>
  <cp:revision>1</cp:revision>
  <dcterms:created xsi:type="dcterms:W3CDTF">2019-12-25T21:05:08Z</dcterms:created>
  <dcterms:modified xsi:type="dcterms:W3CDTF">2019-12-25T21:07:20Z</dcterms:modified>
</cp:coreProperties>
</file>