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8"/>
  </p:notesMasterIdLst>
  <p:sldIdLst>
    <p:sldId id="273" r:id="rId2"/>
    <p:sldId id="257" r:id="rId3"/>
    <p:sldId id="275" r:id="rId4"/>
    <p:sldId id="274" r:id="rId5"/>
    <p:sldId id="276" r:id="rId6"/>
    <p:sldId id="258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7" r:id="rId17"/>
    <p:sldId id="286" r:id="rId18"/>
    <p:sldId id="288" r:id="rId19"/>
    <p:sldId id="289" r:id="rId20"/>
    <p:sldId id="294" r:id="rId21"/>
    <p:sldId id="290" r:id="rId22"/>
    <p:sldId id="291" r:id="rId23"/>
    <p:sldId id="292" r:id="rId24"/>
    <p:sldId id="293" r:id="rId25"/>
    <p:sldId id="259" r:id="rId26"/>
    <p:sldId id="26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6FBCD-DEB1-45F2-A379-E3BDF5D20FEA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B1CB5-9F3F-4044-9A81-16ABEC811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36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9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4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581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92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2228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630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7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9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2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67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6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4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2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8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9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57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958" y="2659610"/>
            <a:ext cx="5306987" cy="36299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8703" y="908720"/>
            <a:ext cx="51189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i="1" u="dotted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группа  8  « з » класса      </a:t>
            </a:r>
          </a:p>
          <a:p>
            <a:r>
              <a:rPr lang="ru-RU" b="1" dirty="0">
                <a:uFill>
                  <a:solidFill>
                    <a:schemeClr val="accent2">
                      <a:lumMod val="50000"/>
                    </a:schemeClr>
                  </a:solidFill>
                </a:uFill>
              </a:rPr>
              <a:t> </a:t>
            </a:r>
            <a:r>
              <a:rPr lang="ru-RU" sz="1500" b="1" i="1" cap="all" dirty="0">
                <a:solidFill>
                  <a:schemeClr val="accent5">
                    <a:lumMod val="75000"/>
                  </a:schemeClr>
                </a:solidFill>
                <a:uFill>
                  <a:solidFill>
                    <a:schemeClr val="accent2">
                      <a:lumMod val="50000"/>
                    </a:schemeClr>
                  </a:solidFill>
                </a:uFill>
              </a:rPr>
              <a:t>Руководитель  проекта</a:t>
            </a:r>
            <a:r>
              <a:rPr lang="ru-RU" sz="1500" b="1" cap="all" dirty="0">
                <a:solidFill>
                  <a:schemeClr val="accent5">
                    <a:lumMod val="75000"/>
                  </a:schemeClr>
                </a:solidFill>
                <a:uFill>
                  <a:solidFill>
                    <a:schemeClr val="accent2">
                      <a:lumMod val="50000"/>
                    </a:schemeClr>
                  </a:solidFill>
                </a:uFill>
              </a:rPr>
              <a:t>:</a:t>
            </a:r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  <a:uFill>
                  <a:solidFill>
                    <a:schemeClr val="accent2">
                      <a:lumMod val="50000"/>
                    </a:schemeClr>
                  </a:solidFill>
                </a:u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Бостанов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Алан</a:t>
            </a:r>
          </a:p>
          <a:p>
            <a:r>
              <a:rPr lang="ru-RU" sz="2100" dirty="0"/>
              <a:t>       </a:t>
            </a:r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</a:rPr>
              <a:t>Участник проекта </a:t>
            </a:r>
            <a:r>
              <a:rPr lang="ru-RU" i="1" dirty="0"/>
              <a:t>Астахова Софья     </a:t>
            </a:r>
          </a:p>
          <a:p>
            <a:r>
              <a:rPr lang="ru-RU" i="1" dirty="0"/>
              <a:t>        </a:t>
            </a:r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</a:rPr>
              <a:t>Участник проекта  </a:t>
            </a:r>
            <a:r>
              <a:rPr lang="ru-RU" i="1" dirty="0" err="1"/>
              <a:t>Бостанова</a:t>
            </a:r>
            <a:r>
              <a:rPr lang="ru-RU" i="1" dirty="0"/>
              <a:t> Аида</a:t>
            </a:r>
          </a:p>
          <a:p>
            <a:r>
              <a:rPr lang="ru-RU" i="1" dirty="0"/>
              <a:t>          </a:t>
            </a:r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</a:rPr>
              <a:t>Участник проекта</a:t>
            </a:r>
            <a:r>
              <a:rPr lang="ru-RU" i="1" dirty="0"/>
              <a:t>  </a:t>
            </a:r>
            <a:r>
              <a:rPr lang="ru-RU" i="1" dirty="0" err="1"/>
              <a:t>Свирина</a:t>
            </a:r>
            <a:r>
              <a:rPr lang="ru-RU" i="1" dirty="0"/>
              <a:t> Софья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517232"/>
            <a:ext cx="20420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/>
              <a:t>Консультант проекта    </a:t>
            </a:r>
          </a:p>
          <a:p>
            <a:r>
              <a:rPr lang="ru-RU" sz="1500" dirty="0"/>
              <a:t> </a:t>
            </a:r>
            <a:r>
              <a:rPr lang="ru-RU" sz="1500" dirty="0" err="1"/>
              <a:t>Чепурная</a:t>
            </a:r>
            <a:r>
              <a:rPr lang="ru-RU" sz="1500" dirty="0"/>
              <a:t> О. А.</a:t>
            </a:r>
          </a:p>
        </p:txBody>
      </p:sp>
    </p:spTree>
    <p:extLst>
      <p:ext uri="{BB962C8B-B14F-4D97-AF65-F5344CB8AC3E}">
        <p14:creationId xmlns:p14="http://schemas.microsoft.com/office/powerpoint/2010/main" val="6447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Правило №2 </a:t>
            </a:r>
            <a:r>
              <a:rPr lang="ru-RU" dirty="0" smtClean="0">
                <a:solidFill>
                  <a:schemeClr val="tx1"/>
                </a:solidFill>
              </a:rPr>
              <a:t>активное жевание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00808"/>
            <a:ext cx="7878743" cy="49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Правило №3 </a:t>
            </a:r>
            <a:r>
              <a:rPr lang="ru-RU" dirty="0" smtClean="0">
                <a:solidFill>
                  <a:schemeClr val="tx1"/>
                </a:solidFill>
              </a:rPr>
              <a:t>Гимнастика для зубов и дёсен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63" y="4221088"/>
            <a:ext cx="2727995" cy="1820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66" y="2176692"/>
            <a:ext cx="2699792" cy="1798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176692"/>
            <a:ext cx="2961376" cy="1834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4257180"/>
            <a:ext cx="2961376" cy="18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111" y="260648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Правило №4 </a:t>
            </a:r>
            <a:r>
              <a:rPr lang="ru-RU" dirty="0" smtClean="0">
                <a:solidFill>
                  <a:schemeClr val="tx1"/>
                </a:solidFill>
              </a:rPr>
              <a:t>Рациональное питание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739627"/>
            <a:ext cx="6986736" cy="500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167" y="188640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Правило №5 </a:t>
            </a:r>
            <a:r>
              <a:rPr lang="ru-RU" dirty="0" smtClean="0">
                <a:solidFill>
                  <a:schemeClr val="tx1"/>
                </a:solidFill>
              </a:rPr>
              <a:t>Ограничение потребления сладостей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902192"/>
            <a:ext cx="7200800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4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140" y="548680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Правило №6 </a:t>
            </a:r>
            <a:r>
              <a:rPr lang="ru-RU" dirty="0" smtClean="0">
                <a:solidFill>
                  <a:schemeClr val="tx1"/>
                </a:solidFill>
              </a:rPr>
              <a:t>Полоскание полости рта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3" y="1993998"/>
            <a:ext cx="6552728" cy="45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347713" cy="792088"/>
          </a:xfrm>
        </p:spPr>
        <p:txBody>
          <a:bodyPr/>
          <a:lstStyle/>
          <a:p>
            <a:r>
              <a:rPr lang="ru-RU" dirty="0" smtClean="0"/>
              <a:t>Правило №7 </a:t>
            </a:r>
            <a:r>
              <a:rPr lang="ru-RU" dirty="0" smtClean="0">
                <a:solidFill>
                  <a:schemeClr val="tx1"/>
                </a:solidFill>
              </a:rPr>
              <a:t>Чистка зубов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285240"/>
            <a:ext cx="7951811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9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Первая зубная щётка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700808"/>
            <a:ext cx="6480720" cy="40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87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Детская зубная щётка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276464"/>
            <a:ext cx="449117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347713" cy="1320800"/>
          </a:xfrm>
        </p:spPr>
        <p:txBody>
          <a:bodyPr/>
          <a:lstStyle/>
          <a:p>
            <a:r>
              <a:rPr lang="ru-RU" dirty="0" smtClean="0"/>
              <a:t>Хранение зубных щёток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270000"/>
            <a:ext cx="5409648" cy="540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Зубы</a:t>
            </a:r>
            <a:endParaRPr lang="ru-RU" dirty="0"/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8054471" cy="423919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30921"/>
            <a:ext cx="6392210" cy="45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Ирригатор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458" y="1484784"/>
            <a:ext cx="6001334" cy="50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841" y="332656"/>
            <a:ext cx="6347713" cy="1320800"/>
          </a:xfrm>
        </p:spPr>
        <p:txBody>
          <a:bodyPr/>
          <a:lstStyle/>
          <a:p>
            <a:pPr algn="ctr"/>
            <a:r>
              <a:rPr lang="ru-RU" dirty="0" smtClean="0"/>
              <a:t>Правило №8 </a:t>
            </a:r>
            <a:r>
              <a:rPr lang="ru-RU" dirty="0" smtClean="0">
                <a:solidFill>
                  <a:schemeClr val="tx1"/>
                </a:solidFill>
              </a:rPr>
              <a:t>Применение зубных паст с фтором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910" y="1930400"/>
            <a:ext cx="6235644" cy="473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347713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Виды зубных паст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270000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Правило №9 </a:t>
            </a:r>
            <a:r>
              <a:rPr lang="ru-RU" dirty="0" smtClean="0">
                <a:solidFill>
                  <a:schemeClr val="tx1"/>
                </a:solidFill>
              </a:rPr>
              <a:t>Бережное отношение к зубам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280725"/>
            <a:ext cx="3857360" cy="2169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900664"/>
            <a:ext cx="3857361" cy="2173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900664"/>
            <a:ext cx="3857361" cy="2173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365104"/>
            <a:ext cx="3857361" cy="21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Марафон чистых зубов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975" y="1237992"/>
            <a:ext cx="7869128" cy="55686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561271" cy="532859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3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37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2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Кариес</a:t>
            </a:r>
            <a:endParaRPr lang="ru-RU" dirty="0"/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556793"/>
            <a:ext cx="7908188" cy="42506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Зубной налёт под микроскопом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539" y="2160588"/>
            <a:ext cx="590653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7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7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6613"/>
            <a:ext cx="6347713" cy="1320800"/>
          </a:xfrm>
        </p:spPr>
        <p:txBody>
          <a:bodyPr/>
          <a:lstStyle/>
          <a:p>
            <a:r>
              <a:rPr lang="ru-RU" dirty="0" smtClean="0"/>
              <a:t>Правило №1 </a:t>
            </a:r>
            <a:r>
              <a:rPr lang="ru-RU" dirty="0" smtClean="0">
                <a:solidFill>
                  <a:schemeClr val="tx1"/>
                </a:solidFill>
              </a:rPr>
              <a:t>физическое развитие и закаливание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414" y="1628800"/>
            <a:ext cx="736599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7889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3405187</TotalTime>
  <Words>116</Words>
  <Application>Microsoft Office PowerPoint</Application>
  <PresentationFormat>Экран (4:3)</PresentationFormat>
  <Paragraphs>25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Trebuchet MS</vt:lpstr>
      <vt:lpstr>Wingdings 3</vt:lpstr>
      <vt:lpstr>Грань</vt:lpstr>
      <vt:lpstr>Презентация PowerPoint</vt:lpstr>
      <vt:lpstr>Зубы</vt:lpstr>
      <vt:lpstr>Презентация PowerPoint</vt:lpstr>
      <vt:lpstr>Презентация PowerPoint</vt:lpstr>
      <vt:lpstr>Презентация PowerPoint</vt:lpstr>
      <vt:lpstr>Кариес</vt:lpstr>
      <vt:lpstr>Зубной налёт под микроскопом</vt:lpstr>
      <vt:lpstr>Презентация PowerPoint</vt:lpstr>
      <vt:lpstr>Правило №1 физическое развитие и закаливание</vt:lpstr>
      <vt:lpstr>Правило №2 активное жевание</vt:lpstr>
      <vt:lpstr>Правило №3 Гимнастика для зубов и дёсен</vt:lpstr>
      <vt:lpstr>Правило №4 Рациональное питание</vt:lpstr>
      <vt:lpstr>Правило №5 Ограничение потребления сладостей</vt:lpstr>
      <vt:lpstr>Правило №6 Полоскание полости рта</vt:lpstr>
      <vt:lpstr>Правило №7 Чистка зубов</vt:lpstr>
      <vt:lpstr>Презентация PowerPoint</vt:lpstr>
      <vt:lpstr>     Первая зубная щётка</vt:lpstr>
      <vt:lpstr>Детская зубная щётка</vt:lpstr>
      <vt:lpstr>Хранение зубных щёток</vt:lpstr>
      <vt:lpstr>Презентация PowerPoint</vt:lpstr>
      <vt:lpstr>Ирригатор</vt:lpstr>
      <vt:lpstr>Правило №8 Применение зубных паст с фтором</vt:lpstr>
      <vt:lpstr>Виды зубных паст</vt:lpstr>
      <vt:lpstr>Правило №9 Бережное отношение к зубам</vt:lpstr>
      <vt:lpstr>Марафон чистых зубов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Властелин Зубов или как ухаживать за полостью рта</dc:title>
  <dc:creator>11</dc:creator>
  <cp:lastModifiedBy>Евгений Аксёнов</cp:lastModifiedBy>
  <cp:revision>15</cp:revision>
  <dcterms:created xsi:type="dcterms:W3CDTF">2019-11-04T12:51:07Z</dcterms:created>
  <dcterms:modified xsi:type="dcterms:W3CDTF">2019-11-24T19:45:59Z</dcterms:modified>
</cp:coreProperties>
</file>