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0" clrIdx="0">
    <p:extLst>
      <p:ext uri="{19B8F6BF-5375-455C-9EA6-DF929625EA0E}">
        <p15:presenceInfo xmlns:p15="http://schemas.microsoft.com/office/powerpoint/2012/main" userId="43b133d49b4238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3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2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1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4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BF5C0A-2680-40EE-8EB8-893B1CDBF48C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F63B545-8FE1-4051-8470-BF042E3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ahnschrift Condensed" panose="020B0502040204020203" pitchFamily="34" charset="0"/>
              </a:rPr>
              <a:t>Удивительный мир макросъемки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atin typeface="Bahnschrift Condensed" panose="020B0502040204020203" pitchFamily="34" charset="0"/>
              </a:rPr>
              <a:t>Руководитель проекта</a:t>
            </a:r>
            <a:r>
              <a:rPr lang="en-US" dirty="0" smtClean="0">
                <a:latin typeface="Bahnschrift Condensed" panose="020B0502040204020203" pitchFamily="34" charset="0"/>
              </a:rPr>
              <a:t>:</a:t>
            </a:r>
            <a:r>
              <a:rPr lang="ru-RU" dirty="0" smtClean="0">
                <a:latin typeface="Bahnschrift Condensed" panose="020B0502040204020203" pitchFamily="34" charset="0"/>
              </a:rPr>
              <a:t> Симкина Полина 7</a:t>
            </a:r>
            <a:r>
              <a:rPr lang="en-US" dirty="0" smtClean="0">
                <a:latin typeface="Bahnschrift Condensed" panose="020B0502040204020203" pitchFamily="34" charset="0"/>
              </a:rPr>
              <a:t> “</a:t>
            </a:r>
            <a:r>
              <a:rPr lang="ru-RU" dirty="0">
                <a:latin typeface="Bahnschrift Condensed" panose="020B0502040204020203" pitchFamily="34" charset="0"/>
              </a:rPr>
              <a:t>А</a:t>
            </a:r>
            <a:r>
              <a:rPr lang="en-US" dirty="0" smtClean="0">
                <a:latin typeface="Bahnschrift Condensed" panose="020B0502040204020203" pitchFamily="34" charset="0"/>
              </a:rPr>
              <a:t>”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pPr algn="l"/>
            <a:r>
              <a:rPr lang="ru-RU" dirty="0" smtClean="0">
                <a:latin typeface="Bahnschrift Condensed" panose="020B0502040204020203" pitchFamily="34" charset="0"/>
              </a:rPr>
              <a:t>Участник проекта</a:t>
            </a:r>
            <a:r>
              <a:rPr lang="en-US" dirty="0" smtClean="0">
                <a:latin typeface="Bahnschrift Condensed" panose="020B0502040204020203" pitchFamily="34" charset="0"/>
              </a:rPr>
              <a:t>: </a:t>
            </a:r>
            <a:r>
              <a:rPr lang="ru-RU" dirty="0" smtClean="0">
                <a:latin typeface="Bahnschrift Condensed" panose="020B0502040204020203" pitchFamily="34" charset="0"/>
              </a:rPr>
              <a:t>Пикунова Полина 7 </a:t>
            </a:r>
            <a:r>
              <a:rPr lang="en-US" dirty="0" smtClean="0">
                <a:latin typeface="Bahnschrift Condensed" panose="020B0502040204020203" pitchFamily="34" charset="0"/>
              </a:rPr>
              <a:t>“</a:t>
            </a:r>
            <a:r>
              <a:rPr lang="ru-RU" dirty="0" smtClean="0">
                <a:latin typeface="Bahnschrift Condensed" panose="020B0502040204020203" pitchFamily="34" charset="0"/>
              </a:rPr>
              <a:t>А</a:t>
            </a:r>
            <a:r>
              <a:rPr lang="en-US" dirty="0" smtClean="0">
                <a:latin typeface="Bahnschrift Condensed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5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667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График работы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23060"/>
            <a:ext cx="56492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• </a:t>
            </a:r>
            <a:r>
              <a:rPr lang="ru-RU" sz="2400" dirty="0">
                <a:latin typeface="Bahnschrift Condensed" panose="020B0502040204020203" pitchFamily="34" charset="0"/>
              </a:rPr>
              <a:t>Подготовка к проекту с 10 сентября до 1 октября</a:t>
            </a:r>
          </a:p>
          <a:p>
            <a:r>
              <a:rPr lang="ru-RU" sz="4800" dirty="0">
                <a:latin typeface="Bahnschrift Condensed" panose="020B0502040204020203" pitchFamily="34" charset="0"/>
              </a:rPr>
              <a:t>• </a:t>
            </a:r>
            <a:r>
              <a:rPr lang="ru-RU" sz="2400" dirty="0">
                <a:latin typeface="Bahnschrift Condensed" panose="020B0502040204020203" pitchFamily="34" charset="0"/>
              </a:rPr>
              <a:t>Подготовка к защите темы до 18 ноября</a:t>
            </a:r>
          </a:p>
          <a:p>
            <a:r>
              <a:rPr lang="ru-RU" sz="4800" dirty="0">
                <a:latin typeface="Bahnschrift Condensed" panose="020B0502040204020203" pitchFamily="34" charset="0"/>
              </a:rPr>
              <a:t>•</a:t>
            </a:r>
            <a:r>
              <a:rPr lang="ru-RU" sz="2400" dirty="0">
                <a:latin typeface="Bahnschrift Condensed" panose="020B0502040204020203" pitchFamily="34" charset="0"/>
              </a:rPr>
              <a:t> Подготовка к уроку до 25 ноября</a:t>
            </a:r>
          </a:p>
          <a:p>
            <a:r>
              <a:rPr lang="ru-RU" sz="4800" dirty="0">
                <a:latin typeface="Bahnschrift Condensed" panose="020B0502040204020203" pitchFamily="34" charset="0"/>
              </a:rPr>
              <a:t>•</a:t>
            </a:r>
            <a:r>
              <a:rPr lang="ru-RU" sz="2400" dirty="0">
                <a:latin typeface="Bahnschrift Condensed" panose="020B0502040204020203" pitchFamily="34" charset="0"/>
              </a:rPr>
              <a:t> Проведение урока 30 ноября</a:t>
            </a:r>
          </a:p>
          <a:p>
            <a:r>
              <a:rPr lang="ru-RU" sz="4800" dirty="0">
                <a:latin typeface="Bahnschrift Condensed" panose="020B0502040204020203" pitchFamily="34" charset="0"/>
              </a:rPr>
              <a:t>•</a:t>
            </a:r>
            <a:r>
              <a:rPr lang="ru-RU" sz="2400" dirty="0">
                <a:latin typeface="Bahnschrift Condensed" panose="020B0502040204020203" pitchFamily="34" charset="0"/>
              </a:rPr>
              <a:t> Защита проекта с 20 декабря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7818120" y="3001418"/>
            <a:ext cx="3200400" cy="31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7" y="25241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Критерии оценивания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87" y="1341083"/>
            <a:ext cx="9556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До </a:t>
            </a:r>
            <a:r>
              <a:rPr lang="ru-RU" sz="2400" dirty="0">
                <a:latin typeface="Bahnschrift Condensed" panose="020B0502040204020203" pitchFamily="34" charset="0"/>
              </a:rPr>
              <a:t>урока мы попросим учеников сделать макрофотографии, как они себе это представляют, затем проведем урок по макросъемке и предложим им сделать фотографии, уже исходя из нашего рассказа об этом жанре.</a:t>
            </a:r>
          </a:p>
          <a:p>
            <a:r>
              <a:rPr lang="ru-RU" sz="2400" dirty="0">
                <a:latin typeface="Bahnschrift Condensed" panose="020B0502040204020203" pitchFamily="34" charset="0"/>
              </a:rPr>
              <a:t>После этого мы соберем 15 пар фотографий “до”, “после” и предложим незаинтересованному лицу оценить их.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832" y="3817984"/>
            <a:ext cx="6096000" cy="165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из 15 – оценка 5</a:t>
            </a:r>
            <a:endParaRPr lang="ru-RU" sz="24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из 15 – оценка 4</a:t>
            </a:r>
            <a:endParaRPr lang="ru-RU" sz="24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из 15 – оценка 3</a:t>
            </a:r>
            <a:endParaRPr lang="ru-RU" sz="24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из 15 – оценка 2</a:t>
            </a:r>
            <a:endParaRPr lang="ru-RU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995654"/>
            <a:ext cx="4125224" cy="33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01898">
            <a:off x="1000117" y="273844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Bahnschrift Condensed" panose="020B0502040204020203" pitchFamily="34" charset="0"/>
              </a:rPr>
              <a:t>Спасибо за внимание</a:t>
            </a:r>
            <a:r>
              <a:rPr lang="en-US" sz="6000" dirty="0" smtClean="0">
                <a:latin typeface="Bahnschrift Condensed" panose="020B0502040204020203" pitchFamily="34" charset="0"/>
              </a:rPr>
              <a:t>!!!</a:t>
            </a:r>
            <a:endParaRPr lang="ru-RU" sz="6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7" y="25241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Фотография в жизни людей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767" y="4729164"/>
            <a:ext cx="906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Ф</a:t>
            </a:r>
            <a:r>
              <a:rPr lang="ru-RU" sz="2400" dirty="0" smtClean="0">
                <a:latin typeface="Bahnschrift Condensed" panose="020B0502040204020203" pitchFamily="34" charset="0"/>
              </a:rPr>
              <a:t>отография </a:t>
            </a:r>
            <a:r>
              <a:rPr lang="ru-RU" sz="2400" dirty="0">
                <a:latin typeface="Bahnschrift Condensed" panose="020B0502040204020203" pitchFamily="34" charset="0"/>
              </a:rPr>
              <a:t>с каждым годом набирает все больше популярности. На фотографии можно запечатлеть важные события в вашей жизни, с помощью фотографии можно отразить свои эмоции, показать свою точку зрения по тому или иному вопросу. В 2018 году было сделано 1,2 трлн. фотографий.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9" y="1573530"/>
            <a:ext cx="3012759" cy="30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7" y="2667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Что такое макросъёмка</a:t>
            </a:r>
            <a:r>
              <a:rPr lang="en-US" sz="4800" dirty="0" smtClean="0">
                <a:latin typeface="Bahnschrift Condensed" panose="020B0502040204020203" pitchFamily="34" charset="0"/>
              </a:rPr>
              <a:t>?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801" y="5349895"/>
            <a:ext cx="8512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Макросъёмка – это один из видов съёмки, при </a:t>
            </a:r>
            <a:r>
              <a:rPr lang="ru-RU" sz="2400" dirty="0">
                <a:latin typeface="Bahnschrift Condensed" panose="020B0502040204020203" pitchFamily="34" charset="0"/>
              </a:rPr>
              <a:t>котором изображенный объект снимается намного крупнее, чем это есть на самом.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9" y="1385887"/>
            <a:ext cx="3344676" cy="37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25241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Цель проекта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672" y="5472113"/>
            <a:ext cx="709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Цель нашего проекта в том, чтобы  написать </a:t>
            </a:r>
            <a:r>
              <a:rPr lang="ru-RU" sz="2400" dirty="0">
                <a:latin typeface="Bahnschrift Condensed" panose="020B0502040204020203" pitchFamily="34" charset="0"/>
              </a:rPr>
              <a:t>план урока для фотокружка и провести его.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412" r="1574" b="2263"/>
          <a:stretch/>
        </p:blipFill>
        <p:spPr>
          <a:xfrm>
            <a:off x="4135272" y="1269242"/>
            <a:ext cx="3357349" cy="403973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146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667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Проблема проекта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855" y="5491876"/>
            <a:ext cx="80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Проблема</a:t>
            </a:r>
            <a:r>
              <a:rPr lang="ru-RU" sz="2400" i="1" dirty="0"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latin typeface="Bahnschrift Condensed" panose="020B0502040204020203" pitchFamily="34" charset="0"/>
              </a:rPr>
              <a:t>нашего проекта в том, что многие не принимают макрофотографию, как искусство и вообще не знают о ее существовании.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38" y="1544101"/>
            <a:ext cx="4389642" cy="3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4" y="2667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Актуальность проекта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172" y="5288340"/>
            <a:ext cx="8710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Актуальность нашего проекта в том, что </a:t>
            </a:r>
            <a:r>
              <a:rPr lang="ru-RU" sz="2400" dirty="0">
                <a:latin typeface="Bahnschrift Condensed" panose="020B0502040204020203" pitchFamily="34" charset="0"/>
              </a:rPr>
              <a:t>макросъемка одна из самых популярных жанров съемки, позволяющий запечатлеть детали, на которые мы редко обращаем внимание.</a:t>
            </a:r>
          </a:p>
          <a:p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39" y="1466490"/>
            <a:ext cx="3948208" cy="36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8" y="25241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Задачи проекта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8" y="1437322"/>
            <a:ext cx="4972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•</a:t>
            </a:r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2800" dirty="0">
                <a:latin typeface="Bahnschrift Condensed" panose="020B0502040204020203" pitchFamily="34" charset="0"/>
              </a:rPr>
              <a:t>Подобрать материал к </a:t>
            </a:r>
            <a:r>
              <a:rPr lang="ru-RU" sz="2800" dirty="0" smtClean="0">
                <a:latin typeface="Bahnschrift Condensed" panose="020B0502040204020203" pitchFamily="34" charset="0"/>
              </a:rPr>
              <a:t>уроку</a:t>
            </a:r>
            <a:endParaRPr lang="ru-RU" sz="2400" dirty="0">
              <a:latin typeface="Bahnschrift Condensed" panose="020B0502040204020203" pitchFamily="34" charset="0"/>
            </a:endParaRPr>
          </a:p>
          <a:p>
            <a:r>
              <a:rPr lang="ru-RU" sz="4800" dirty="0">
                <a:latin typeface="Bahnschrift Condensed" panose="020B0502040204020203" pitchFamily="34" charset="0"/>
              </a:rPr>
              <a:t>• </a:t>
            </a:r>
            <a:r>
              <a:rPr lang="ru-RU" sz="2800" dirty="0">
                <a:latin typeface="Bahnschrift Condensed" panose="020B0502040204020203" pitchFamily="34" charset="0"/>
              </a:rPr>
              <a:t>Написать подробный сценарий </a:t>
            </a:r>
            <a:r>
              <a:rPr lang="ru-RU" sz="2800" dirty="0" smtClean="0">
                <a:latin typeface="Bahnschrift Condensed" panose="020B0502040204020203" pitchFamily="34" charset="0"/>
              </a:rPr>
              <a:t>урока</a:t>
            </a:r>
            <a:endParaRPr lang="ru-RU" sz="2400" dirty="0">
              <a:latin typeface="Bahnschrift Condensed" panose="020B0502040204020203" pitchFamily="34" charset="0"/>
            </a:endParaRPr>
          </a:p>
          <a:p>
            <a:r>
              <a:rPr lang="ru-RU" sz="4800" dirty="0">
                <a:latin typeface="Bahnschrift Condensed" panose="020B0502040204020203" pitchFamily="34" charset="0"/>
              </a:rPr>
              <a:t>•</a:t>
            </a:r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2800" dirty="0">
                <a:latin typeface="Bahnschrift Condensed" panose="020B0502040204020203" pitchFamily="34" charset="0"/>
              </a:rPr>
              <a:t>Провести урок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52" y="3330054"/>
            <a:ext cx="2778193" cy="29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241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Продукт проекта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980" y="5460791"/>
            <a:ext cx="7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По просьбе Марии Владимировны мы проведем урок на фотокружке, что и будет являться нашим продуктом.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94" y="1470748"/>
            <a:ext cx="5232931" cy="38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6" y="2667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Распределение обязанностей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607" y="5100637"/>
            <a:ext cx="928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Полина занимается подготовкой сценария к уроку и презентаций к защите темы и защите проекта. Я же занимаюсь подготовкой теоретической части урока и пишу текста к защите темы и защите проекта. Конечно все согласовывая друг с другом.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59" y="1490960"/>
            <a:ext cx="4394676" cy="33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171</TotalTime>
  <Words>365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Bahnschrift Condensed</vt:lpstr>
      <vt:lpstr>Calibri</vt:lpstr>
      <vt:lpstr>Corbel</vt:lpstr>
      <vt:lpstr>Times New Roman</vt:lpstr>
      <vt:lpstr>Базис</vt:lpstr>
      <vt:lpstr>Удивительный мир макросъемки</vt:lpstr>
      <vt:lpstr>Фотография в жизни людей</vt:lpstr>
      <vt:lpstr>Что такое макросъёмка?</vt:lpstr>
      <vt:lpstr>Цель проекта</vt:lpstr>
      <vt:lpstr>Проблема проекта</vt:lpstr>
      <vt:lpstr>Актуальность проекта</vt:lpstr>
      <vt:lpstr>Задачи проекта</vt:lpstr>
      <vt:lpstr>Продукт проекта</vt:lpstr>
      <vt:lpstr>Распределение обязанностей</vt:lpstr>
      <vt:lpstr>График работы</vt:lpstr>
      <vt:lpstr>Критерии оценивания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макросъемки</dc:title>
  <dc:creator>Acer</dc:creator>
  <cp:lastModifiedBy>Acer</cp:lastModifiedBy>
  <cp:revision>11</cp:revision>
  <dcterms:created xsi:type="dcterms:W3CDTF">2019-10-16T16:04:21Z</dcterms:created>
  <dcterms:modified xsi:type="dcterms:W3CDTF">2019-10-20T17:37:36Z</dcterms:modified>
</cp:coreProperties>
</file>