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72" r:id="rId4"/>
    <p:sldId id="267" r:id="rId5"/>
    <p:sldId id="268" r:id="rId6"/>
    <p:sldId id="270" r:id="rId7"/>
    <p:sldId id="269" r:id="rId8"/>
    <p:sldId id="27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0"/>
  </p:normalViewPr>
  <p:slideViewPr>
    <p:cSldViewPr snapToGrid="0">
      <p:cViewPr>
        <p:scale>
          <a:sx n="98" d="100"/>
          <a:sy n="98" d="100"/>
        </p:scale>
        <p:origin x="-51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b="1" i="1" dirty="0" smtClean="0"/>
              <a:t>Как с помощью программы </a:t>
            </a:r>
            <a:r>
              <a:rPr lang="ru-RU" sz="3200" b="1" i="1" dirty="0" err="1" smtClean="0"/>
              <a:t>MyTestXPro</a:t>
            </a:r>
            <a:r>
              <a:rPr lang="ru-RU" sz="3200" b="1" i="1" dirty="0" smtClean="0"/>
              <a:t> повысить качество тестов</a:t>
            </a:r>
            <a:br>
              <a:rPr lang="ru-RU" sz="3200" b="1" i="1" dirty="0" smtClean="0"/>
            </a:br>
            <a:endParaRPr lang="ru-RU" sz="3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9669294" y="5380672"/>
            <a:ext cx="25227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Руководитель</a:t>
            </a:r>
            <a:r>
              <a:rPr lang="en-US" dirty="0" smtClean="0"/>
              <a:t>:</a:t>
            </a:r>
            <a:r>
              <a:rPr lang="ru-RU" dirty="0" smtClean="0"/>
              <a:t> Кибальник Сергей 10 </a:t>
            </a:r>
            <a:r>
              <a:rPr lang="en-US" dirty="0" smtClean="0"/>
              <a:t>“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Консультант</a:t>
            </a:r>
            <a:r>
              <a:rPr lang="en-US" dirty="0" smtClean="0"/>
              <a:t>: </a:t>
            </a:r>
            <a:r>
              <a:rPr lang="ru-RU" dirty="0" smtClean="0"/>
              <a:t>Юрий Анатольевич </a:t>
            </a:r>
            <a:r>
              <a:rPr lang="ru-RU" dirty="0" err="1" smtClean="0"/>
              <a:t>Щапин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5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Предложить альтернативный способ создания и оценивания тестовых </a:t>
            </a:r>
            <a:r>
              <a:rPr lang="ru-RU" sz="2400" dirty="0" smtClean="0"/>
              <a:t>работ.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540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r>
              <a:rPr lang="en-US" dirty="0" smtClean="0"/>
              <a:t>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/>
              <a:t>Бессмысленность оценивания работ учеников, так как многие из них списаны из интернета.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1695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130357"/>
            <a:ext cx="9613861" cy="430935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1)</a:t>
            </a:r>
            <a:r>
              <a:rPr lang="ru-RU" dirty="0"/>
              <a:t> </a:t>
            </a:r>
            <a:r>
              <a:rPr lang="ru-RU" dirty="0" smtClean="0"/>
              <a:t>Поиск образовательных материалов.</a:t>
            </a:r>
          </a:p>
          <a:p>
            <a:r>
              <a:rPr lang="ru-RU" dirty="0" smtClean="0"/>
              <a:t>2)</a:t>
            </a:r>
            <a:r>
              <a:rPr lang="ru-RU" dirty="0"/>
              <a:t> Формирование заданий и обработка информации для </a:t>
            </a:r>
            <a:r>
              <a:rPr lang="ru-RU" dirty="0" smtClean="0"/>
              <a:t>создания качественного теста (Тест 1).</a:t>
            </a:r>
          </a:p>
          <a:p>
            <a:r>
              <a:rPr lang="ru-RU" dirty="0" smtClean="0"/>
              <a:t>3) Создание теста 1 в </a:t>
            </a:r>
            <a:r>
              <a:rPr lang="en-US" dirty="0" err="1" smtClean="0"/>
              <a:t>MyTestXPro</a:t>
            </a:r>
            <a:r>
              <a:rPr lang="ru-RU" dirty="0" smtClean="0"/>
              <a:t>.</a:t>
            </a:r>
          </a:p>
          <a:p>
            <a:r>
              <a:rPr lang="ru-RU" dirty="0" smtClean="0"/>
              <a:t>4) Проверка созданного мною теста 1.(благодаря группе МФКО).</a:t>
            </a:r>
          </a:p>
          <a:p>
            <a:r>
              <a:rPr lang="ru-RU" dirty="0" smtClean="0"/>
              <a:t>5) Исправление ошибок выявленных в ходе задачи 4).</a:t>
            </a:r>
          </a:p>
          <a:p>
            <a:r>
              <a:rPr lang="ru-RU" dirty="0" smtClean="0"/>
              <a:t>6) Предоставление ,проверяемым, обучающий материал по Тесту 1</a:t>
            </a:r>
          </a:p>
          <a:p>
            <a:r>
              <a:rPr lang="ru-RU" dirty="0" smtClean="0"/>
              <a:t>7) </a:t>
            </a:r>
            <a:r>
              <a:rPr lang="ru-RU" dirty="0"/>
              <a:t>Формирование заданий и обработка информации для создания </a:t>
            </a:r>
            <a:r>
              <a:rPr lang="ru-RU" dirty="0" smtClean="0"/>
              <a:t>усложнённого теста </a:t>
            </a:r>
            <a:r>
              <a:rPr lang="ru-RU" dirty="0"/>
              <a:t>(Тест </a:t>
            </a:r>
            <a:r>
              <a:rPr lang="ru-RU" dirty="0" smtClean="0"/>
              <a:t>2) для проверки поняли тему проверяемые или нет.</a:t>
            </a:r>
          </a:p>
          <a:p>
            <a:r>
              <a:rPr lang="ru-RU" dirty="0" smtClean="0"/>
              <a:t>8) </a:t>
            </a:r>
            <a:r>
              <a:rPr lang="ru-RU" dirty="0"/>
              <a:t>Создание теста 2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en-US" dirty="0" err="1"/>
              <a:t>MyTestXPro</a:t>
            </a:r>
            <a:r>
              <a:rPr lang="ru-RU" dirty="0" smtClean="0"/>
              <a:t>.</a:t>
            </a:r>
          </a:p>
          <a:p>
            <a:r>
              <a:rPr lang="ru-RU" dirty="0"/>
              <a:t>9</a:t>
            </a:r>
            <a:r>
              <a:rPr lang="ru-RU" dirty="0" smtClean="0"/>
              <a:t>) </a:t>
            </a:r>
            <a:r>
              <a:rPr lang="ru-RU" dirty="0"/>
              <a:t>Проверка созданного мною теста </a:t>
            </a:r>
            <a:r>
              <a:rPr lang="ru-RU" dirty="0" smtClean="0"/>
              <a:t>2.(</a:t>
            </a:r>
            <a:r>
              <a:rPr lang="ru-RU" dirty="0"/>
              <a:t>благодаря группе МФКО).</a:t>
            </a:r>
          </a:p>
          <a:p>
            <a:r>
              <a:rPr lang="ru-RU" dirty="0" smtClean="0"/>
              <a:t>10) </a:t>
            </a:r>
            <a:r>
              <a:rPr lang="ru-RU" dirty="0"/>
              <a:t>Исправление ошибок выявленных в ходе задачи 9</a:t>
            </a:r>
            <a:r>
              <a:rPr lang="ru-RU" dirty="0" smtClean="0"/>
              <a:t>).</a:t>
            </a:r>
          </a:p>
          <a:p>
            <a:r>
              <a:rPr lang="ru-RU" dirty="0" smtClean="0"/>
              <a:t>11) </a:t>
            </a:r>
            <a:r>
              <a:rPr lang="ru-RU" dirty="0"/>
              <a:t>На основе полученных </a:t>
            </a:r>
            <a:r>
              <a:rPr lang="ru-RU" dirty="0" smtClean="0"/>
              <a:t>результатов, полученных после второго теста, </a:t>
            </a:r>
            <a:r>
              <a:rPr lang="ru-RU" dirty="0"/>
              <a:t>проверяем полезность предложенных обучающих данных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12) Просим проверяемых оценить проделанную мной работу.</a:t>
            </a:r>
          </a:p>
          <a:p>
            <a:r>
              <a:rPr lang="ru-RU" dirty="0" smtClean="0"/>
              <a:t>13) Анализ всех полученных мною данных.</a:t>
            </a:r>
          </a:p>
          <a:p>
            <a:r>
              <a:rPr lang="ru-RU" dirty="0" smtClean="0"/>
              <a:t>14) Создание 1 и 2 главы на основе проанализированных данных.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6341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 сожалению, все чаще и чаще ученики списывают разные виды работ: от простых самостоятельных и до контрольных работ. Я предлагаю способ решения данной проблемы посредством самостоятельного создания тестов педагогами для проверки знаний и честного оценивания.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87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полученных данных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Тест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Из 8 работ </a:t>
            </a:r>
          </a:p>
          <a:p>
            <a:r>
              <a:rPr lang="ru-RU" dirty="0" smtClean="0"/>
              <a:t>Отметку </a:t>
            </a:r>
            <a:r>
              <a:rPr lang="en-US" dirty="0" smtClean="0"/>
              <a:t>“</a:t>
            </a:r>
            <a:r>
              <a:rPr lang="ru-RU" dirty="0" smtClean="0"/>
              <a:t>5</a:t>
            </a:r>
            <a:r>
              <a:rPr lang="en-US" dirty="0" smtClean="0"/>
              <a:t>”</a:t>
            </a:r>
            <a:r>
              <a:rPr lang="ru-RU" dirty="0" smtClean="0"/>
              <a:t> получили</a:t>
            </a:r>
            <a:r>
              <a:rPr lang="en-US" dirty="0" smtClean="0"/>
              <a:t>: 50%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/>
              <a:t>Отметку </a:t>
            </a:r>
            <a:r>
              <a:rPr lang="en-US" dirty="0" smtClean="0"/>
              <a:t>“4”</a:t>
            </a:r>
            <a:r>
              <a:rPr lang="ru-RU" dirty="0" smtClean="0"/>
              <a:t> </a:t>
            </a:r>
            <a:r>
              <a:rPr lang="ru-RU" dirty="0"/>
              <a:t>получили</a:t>
            </a:r>
            <a:r>
              <a:rPr lang="en-US" dirty="0"/>
              <a:t>: </a:t>
            </a:r>
            <a:r>
              <a:rPr lang="en-US" dirty="0" smtClean="0"/>
              <a:t>40%</a:t>
            </a:r>
            <a:endParaRPr lang="ru-RU" dirty="0"/>
          </a:p>
          <a:p>
            <a:r>
              <a:rPr lang="ru-RU" dirty="0"/>
              <a:t>Отметку </a:t>
            </a:r>
            <a:r>
              <a:rPr lang="en-US" dirty="0" smtClean="0"/>
              <a:t>“3”</a:t>
            </a:r>
            <a:r>
              <a:rPr lang="ru-RU" dirty="0" smtClean="0"/>
              <a:t> </a:t>
            </a:r>
            <a:r>
              <a:rPr lang="ru-RU" dirty="0"/>
              <a:t>получили</a:t>
            </a:r>
            <a:r>
              <a:rPr lang="en-US" dirty="0"/>
              <a:t>: </a:t>
            </a:r>
            <a:r>
              <a:rPr lang="en-US" dirty="0" smtClean="0"/>
              <a:t>10%</a:t>
            </a:r>
            <a:endParaRPr lang="ru-RU" dirty="0"/>
          </a:p>
          <a:p>
            <a:r>
              <a:rPr lang="ru-RU" dirty="0"/>
              <a:t>Отметку </a:t>
            </a:r>
            <a:r>
              <a:rPr lang="en-US" dirty="0" smtClean="0"/>
              <a:t>“2”</a:t>
            </a:r>
            <a:r>
              <a:rPr lang="ru-RU" dirty="0" smtClean="0"/>
              <a:t> </a:t>
            </a:r>
            <a:r>
              <a:rPr lang="ru-RU" dirty="0"/>
              <a:t>получили</a:t>
            </a:r>
            <a:r>
              <a:rPr lang="en-US" dirty="0"/>
              <a:t>: </a:t>
            </a:r>
            <a:r>
              <a:rPr lang="en-US" dirty="0" smtClean="0"/>
              <a:t>0%</a:t>
            </a:r>
            <a:endParaRPr lang="ru-RU" dirty="0"/>
          </a:p>
          <a:p>
            <a:endParaRPr lang="en-US" dirty="0" smtClean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Тест 2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699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Решу ЕГЭ- это сайт </a:t>
            </a:r>
            <a:r>
              <a:rPr lang="ru-RU" dirty="0"/>
              <a:t>с заданиями по подготовке к </a:t>
            </a:r>
            <a:r>
              <a:rPr lang="ru-RU" dirty="0" smtClean="0"/>
              <a:t>ЕГЭ.</a:t>
            </a:r>
          </a:p>
          <a:p>
            <a:r>
              <a:rPr lang="ru-RU" dirty="0" smtClean="0"/>
              <a:t>С этого сайта я брал</a:t>
            </a:r>
            <a:r>
              <a:rPr lang="en-US" dirty="0" smtClean="0"/>
              <a:t>: </a:t>
            </a:r>
            <a:r>
              <a:rPr lang="ru-RU" dirty="0" smtClean="0"/>
              <a:t>справочные материалы и задания.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MyTestXPro</a:t>
            </a:r>
            <a:r>
              <a:rPr lang="en-US" dirty="0" smtClean="0"/>
              <a:t> – </a:t>
            </a:r>
            <a:r>
              <a:rPr lang="ru-RU" dirty="0" smtClean="0"/>
              <a:t>это сайт </a:t>
            </a:r>
            <a:r>
              <a:rPr lang="ru-RU" dirty="0"/>
              <a:t>благодаря которому </a:t>
            </a:r>
            <a:r>
              <a:rPr lang="ru-RU" dirty="0" smtClean="0"/>
              <a:t>я разбираюсь </a:t>
            </a:r>
            <a:r>
              <a:rPr lang="ru-RU" dirty="0"/>
              <a:t>с программой</a:t>
            </a:r>
            <a:r>
              <a:rPr lang="ru-RU" dirty="0" smtClean="0"/>
              <a:t>.</a:t>
            </a:r>
          </a:p>
          <a:p>
            <a:r>
              <a:rPr lang="ru-RU" dirty="0"/>
              <a:t>С этого сайта я брал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информацйию</a:t>
            </a:r>
            <a:r>
              <a:rPr lang="ru-RU" dirty="0" smtClean="0"/>
              <a:t> по пользованию самой программой.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08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Частичные результаты работ</a:t>
            </a:r>
            <a:r>
              <a:rPr lang="en-US" dirty="0" smtClean="0"/>
              <a:t>:</a:t>
            </a:r>
            <a:endParaRPr lang="ru-RU" dirty="0"/>
          </a:p>
        </p:txBody>
      </p:sp>
      <p:pic>
        <p:nvPicPr>
          <p:cNvPr id="26" name="Рисунок 25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10" b="16510"/>
          <a:stretch>
            <a:fillRect/>
          </a:stretch>
        </p:blipFill>
        <p:spPr>
          <a:xfrm>
            <a:off x="0" y="1953963"/>
            <a:ext cx="4612530" cy="2304974"/>
          </a:xfrm>
        </p:spPr>
      </p:pic>
      <p:pic>
        <p:nvPicPr>
          <p:cNvPr id="27" name="Рисунок 26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93" b="17993"/>
          <a:stretch>
            <a:fillRect/>
          </a:stretch>
        </p:blipFill>
        <p:spPr>
          <a:xfrm>
            <a:off x="3411044" y="4484932"/>
            <a:ext cx="4632998" cy="2304974"/>
          </a:xfrm>
        </p:spPr>
      </p:pic>
      <p:pic>
        <p:nvPicPr>
          <p:cNvPr id="28" name="Рисунок 27"/>
          <p:cNvPicPr>
            <a:picLocks noGrp="1" noChangeAspect="1"/>
          </p:cNvPicPr>
          <p:nvPr>
            <p:ph type="pic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4" b="18674"/>
          <a:stretch>
            <a:fillRect/>
          </a:stretch>
        </p:blipFill>
        <p:spPr>
          <a:xfrm>
            <a:off x="7558598" y="2041510"/>
            <a:ext cx="4633402" cy="2304974"/>
          </a:xfrm>
        </p:spPr>
      </p:pic>
    </p:spTree>
    <p:extLst>
      <p:ext uri="{BB962C8B-B14F-4D97-AF65-F5344CB8AC3E}">
        <p14:creationId xmlns:p14="http://schemas.microsoft.com/office/powerpoint/2010/main" val="426786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86</TotalTime>
  <Words>351</Words>
  <Application>Microsoft Office PowerPoint</Application>
  <PresentationFormat>Произвольный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Берлин</vt:lpstr>
      <vt:lpstr>Как с помощью программы MyTestXPro повысить качество тестов </vt:lpstr>
      <vt:lpstr>Цель проекта:</vt:lpstr>
      <vt:lpstr>Проблема: </vt:lpstr>
      <vt:lpstr>Задачи проекта:</vt:lpstr>
      <vt:lpstr>Актуальность:</vt:lpstr>
      <vt:lpstr>Анализ полученных данных</vt:lpstr>
      <vt:lpstr>Источники</vt:lpstr>
      <vt:lpstr>Частичные результаты работ: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МЦКО</cp:lastModifiedBy>
  <cp:revision>10</cp:revision>
  <dcterms:created xsi:type="dcterms:W3CDTF">2013-07-31T16:34:45Z</dcterms:created>
  <dcterms:modified xsi:type="dcterms:W3CDTF">2020-01-15T11:48:28Z</dcterms:modified>
</cp:coreProperties>
</file>