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60" r:id="rId5"/>
    <p:sldId id="266" r:id="rId6"/>
    <p:sldId id="261" r:id="rId7"/>
    <p:sldId id="262" r:id="rId8"/>
    <p:sldId id="265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 sz="2400" b="0" i="1"/>
            </a:pPr>
            <a:r>
              <a:rPr lang="ru-RU" sz="2400" b="0" i="1"/>
              <a:t>Нравится ли вам предмет литература</a:t>
            </a:r>
            <a:r>
              <a:rPr lang="en-US" sz="2400" b="0" i="1"/>
              <a:t>?</a:t>
            </a:r>
            <a:endParaRPr lang="ru-RU" sz="2400" b="0" i="1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8.3949826039186992E-2"/>
                  <c:y val="0.13776340457442832"/>
                </c:manualLayout>
              </c:layout>
              <c:showVal val="1"/>
            </c:dLbl>
            <c:dLbl>
              <c:idx val="1"/>
              <c:layout>
                <c:manualLayout>
                  <c:x val="8.0663034853201532E-2"/>
                  <c:y val="-0.13601706036745412"/>
                </c:manualLayout>
              </c:layout>
              <c:tx>
                <c:rich>
                  <a:bodyPr/>
                  <a:lstStyle/>
                  <a:p>
                    <a:r>
                      <a:rPr lang="ru-RU" sz="1800"/>
                      <a:t>22</a:t>
                    </a:r>
                    <a:endParaRPr lang="en-US" sz="180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2"/>
                <c:pt idx="0">
                  <c:v>Не нравится</c:v>
                </c:pt>
                <c:pt idx="1">
                  <c:v>Нравится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</c:v>
                </c:pt>
                <c:pt idx="1">
                  <c:v>22</c:v>
                </c:pt>
              </c:numCache>
            </c:numRef>
          </c:val>
        </c:ser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58081441127998545"/>
          <c:y val="0.41130764904386985"/>
          <c:w val="0.33614523184601924"/>
          <c:h val="0.18189663792025998"/>
        </c:manualLayout>
      </c:layout>
      <c:txPr>
        <a:bodyPr/>
        <a:lstStyle/>
        <a:p>
          <a:pPr>
            <a:defRPr sz="2400" i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 sz="2400" b="0" i="1"/>
            </a:pPr>
            <a:r>
              <a:rPr lang="ru-RU" sz="2400" b="0" i="1" dirty="0" smtClean="0"/>
              <a:t>Готовы </a:t>
            </a:r>
            <a:r>
              <a:rPr lang="ru-RU" sz="2400" b="0" i="1" dirty="0"/>
              <a:t>ли вы тестировать нашу игру</a:t>
            </a:r>
            <a:r>
              <a:rPr lang="en-US" sz="2400" b="0" i="1" dirty="0"/>
              <a:t>?</a:t>
            </a:r>
            <a:endParaRPr lang="ru-RU" sz="2400" b="0" i="1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Третий вопрос</c:v>
                </c:pt>
              </c:strCache>
            </c:strRef>
          </c:tx>
          <c:dLbls>
            <c:dLbl>
              <c:idx val="2"/>
              <c:layout>
                <c:manualLayout>
                  <c:x val="-6.5015632530000533E-2"/>
                  <c:y val="-0.22992063492063489"/>
                </c:manualLayout>
              </c:layout>
              <c:showVal val="1"/>
            </c:dLbl>
            <c:dLbl>
              <c:idx val="3"/>
              <c:layout>
                <c:manualLayout>
                  <c:x val="4.1485428888915439E-2"/>
                  <c:y val="0.16057649043869521"/>
                </c:manualLayout>
              </c:layout>
              <c:showVal val="1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2">
                  <c:v>Готовы</c:v>
                </c:pt>
                <c:pt idx="3">
                  <c:v>Не готовы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2">
                  <c:v>27</c:v>
                </c:pt>
                <c:pt idx="3">
                  <c:v>4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delete val="1"/>
      </c:legendEntry>
      <c:legendEntry>
        <c:idx val="1"/>
        <c:delete val="1"/>
      </c:legendEntry>
      <c:layout>
        <c:manualLayout>
          <c:xMode val="edge"/>
          <c:yMode val="edge"/>
          <c:x val="0.60943372703412069"/>
          <c:y val="0.48803149606299212"/>
          <c:w val="0.33899529746281715"/>
          <c:h val="0.14351518560179996"/>
        </c:manualLayout>
      </c:layout>
      <c:txPr>
        <a:bodyPr/>
        <a:lstStyle/>
        <a:p>
          <a:pPr>
            <a:defRPr sz="2400" i="1"/>
          </a:pPr>
          <a:endParaRPr lang="ru-R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F3B1-CB22-4803-A0E8-124A6C279A5A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EA6F4-ADF7-48D5-AB74-D268126419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F3B1-CB22-4803-A0E8-124A6C279A5A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EA6F4-ADF7-48D5-AB74-D268126419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F3B1-CB22-4803-A0E8-124A6C279A5A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EA6F4-ADF7-48D5-AB74-D268126419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F3B1-CB22-4803-A0E8-124A6C279A5A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EA6F4-ADF7-48D5-AB74-D268126419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F3B1-CB22-4803-A0E8-124A6C279A5A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EA6F4-ADF7-48D5-AB74-D268126419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F3B1-CB22-4803-A0E8-124A6C279A5A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EA6F4-ADF7-48D5-AB74-D268126419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F3B1-CB22-4803-A0E8-124A6C279A5A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EA6F4-ADF7-48D5-AB74-D268126419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F3B1-CB22-4803-A0E8-124A6C279A5A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EA6F4-ADF7-48D5-AB74-D268126419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F3B1-CB22-4803-A0E8-124A6C279A5A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EA6F4-ADF7-48D5-AB74-D268126419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F3B1-CB22-4803-A0E8-124A6C279A5A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EA6F4-ADF7-48D5-AB74-D268126419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F3B1-CB22-4803-A0E8-124A6C279A5A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EA6F4-ADF7-48D5-AB74-D268126419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00000">
              <a:schemeClr val="tx2"/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DF3B1-CB22-4803-A0E8-124A6C279A5A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EA6F4-ADF7-48D5-AB74-D268126419F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96752"/>
            <a:ext cx="9144000" cy="2016224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Настольная игра</a:t>
            </a:r>
            <a:br>
              <a:rPr lang="ru-RU" sz="5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5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 литературоведению</a:t>
            </a:r>
            <a:endParaRPr lang="ru-RU" sz="5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664" y="3650248"/>
            <a:ext cx="60486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Участники: Волков Иван, Морозов Никита</a:t>
            </a:r>
          </a:p>
          <a:p>
            <a:endParaRPr lang="ru-RU" sz="2400" i="1" dirty="0"/>
          </a:p>
          <a:p>
            <a:r>
              <a:rPr lang="ru-RU" sz="2400" i="1" dirty="0" smtClean="0"/>
              <a:t>Руководитель:  Волков Иван</a:t>
            </a:r>
          </a:p>
          <a:p>
            <a:endParaRPr lang="ru-RU" sz="2400" i="1" dirty="0" smtClean="0"/>
          </a:p>
          <a:p>
            <a:r>
              <a:rPr lang="ru-RU" sz="2400" i="1" dirty="0" smtClean="0"/>
              <a:t>Консультант: </a:t>
            </a:r>
            <a:r>
              <a:rPr lang="ru-RU" sz="2400" i="1" dirty="0" err="1" smtClean="0"/>
              <a:t>Долотова</a:t>
            </a:r>
            <a:r>
              <a:rPr lang="ru-RU" sz="2400" i="1" dirty="0" smtClean="0"/>
              <a:t> Елена Юрьевна</a:t>
            </a:r>
            <a:endParaRPr lang="ru-RU" sz="24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404664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i="1" dirty="0" smtClean="0"/>
              <a:t>Проблема</a:t>
            </a:r>
            <a:endParaRPr lang="ru-RU" sz="54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772816"/>
            <a:ext cx="8460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630238" algn="just"/>
            <a:r>
              <a:rPr lang="ru-RU" sz="2400" i="1" dirty="0" smtClean="0"/>
              <a:t>Незаинтересованность </a:t>
            </a:r>
            <a:r>
              <a:rPr lang="ru-RU" sz="2400" i="1" dirty="0"/>
              <a:t>-  многие учащиеся седьмых, пятых, шестых классов не испытывают интереса к литературе как к </a:t>
            </a:r>
            <a:r>
              <a:rPr lang="ru-RU" sz="2400" i="1" dirty="0" smtClean="0"/>
              <a:t>предмету.</a:t>
            </a:r>
            <a:endParaRPr lang="ru-RU" sz="24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404664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i="1" dirty="0" smtClean="0"/>
              <a:t>Цель</a:t>
            </a:r>
            <a:endParaRPr lang="ru-RU" sz="54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772816"/>
            <a:ext cx="8532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630238" algn="just"/>
            <a:r>
              <a:rPr lang="ru-RU" sz="2400" i="1" dirty="0" smtClean="0"/>
              <a:t>Сделать </a:t>
            </a:r>
            <a:r>
              <a:rPr lang="ru-RU" sz="2400" i="1" dirty="0"/>
              <a:t>карточную игру, способную повысить интерес к литературе (и МХК в том числе) у </a:t>
            </a:r>
            <a:r>
              <a:rPr lang="ru-RU" sz="2400" i="1" dirty="0" smtClean="0"/>
              <a:t>учащихся.</a:t>
            </a:r>
            <a:endParaRPr lang="ru-RU" sz="24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404664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i="1" dirty="0" smtClean="0"/>
              <a:t>Итоговый продукт</a:t>
            </a:r>
            <a:endParaRPr lang="ru-RU" sz="54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772816"/>
            <a:ext cx="85324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630238" algn="just"/>
            <a:r>
              <a:rPr lang="ru-RU" sz="2400" i="1" dirty="0" smtClean="0"/>
              <a:t>Продуктом будет являться материальная игра: карты </a:t>
            </a:r>
            <a:r>
              <a:rPr lang="ru-RU" sz="2400" i="1" dirty="0"/>
              <a:t>и лист с правилами </a:t>
            </a:r>
            <a:r>
              <a:rPr lang="ru-RU" sz="2400" i="1" dirty="0" smtClean="0"/>
              <a:t>в </a:t>
            </a:r>
            <a:r>
              <a:rPr lang="ru-RU" sz="2400" i="1" dirty="0"/>
              <a:t>нескольких </a:t>
            </a:r>
            <a:r>
              <a:rPr lang="ru-RU" sz="2400" i="1" dirty="0" smtClean="0"/>
              <a:t>экземплярах. </a:t>
            </a:r>
            <a:r>
              <a:rPr lang="ru-RU" sz="2400" i="1" dirty="0"/>
              <a:t>Текст и рисунки на </a:t>
            </a:r>
            <a:r>
              <a:rPr lang="ru-RU" sz="2400" i="1" dirty="0" smtClean="0"/>
              <a:t>картах будут напечатаны на принтере, </a:t>
            </a:r>
            <a:r>
              <a:rPr lang="ru-RU" sz="2400" i="1" dirty="0"/>
              <a:t>карты формата такого же как и в UNO, будут </a:t>
            </a:r>
            <a:r>
              <a:rPr lang="ru-RU" sz="2400" i="1" dirty="0" err="1" smtClean="0"/>
              <a:t>заламинированы</a:t>
            </a:r>
            <a:r>
              <a:rPr lang="ru-RU" sz="2400" i="1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404664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i="1" dirty="0" smtClean="0"/>
              <a:t>График работы</a:t>
            </a:r>
            <a:endParaRPr lang="ru-RU" sz="54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772816"/>
            <a:ext cx="85324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fontAlgn="base">
              <a:buAutoNum type="arabicPeriod"/>
            </a:pPr>
            <a:r>
              <a:rPr lang="ru-RU" sz="2400" i="1" dirty="0" smtClean="0"/>
              <a:t>Заполнение электронного </a:t>
            </a:r>
            <a:r>
              <a:rPr lang="ru-RU" sz="2400" i="1" dirty="0" err="1" smtClean="0"/>
              <a:t>партфолио</a:t>
            </a:r>
            <a:r>
              <a:rPr lang="ru-RU" sz="2400" i="1" dirty="0" smtClean="0"/>
              <a:t> – Волков Иван</a:t>
            </a:r>
          </a:p>
          <a:p>
            <a:pPr marL="457200" indent="-457200" fontAlgn="base">
              <a:buAutoNum type="arabicPeriod"/>
            </a:pPr>
            <a:r>
              <a:rPr lang="ru-RU" sz="2400" dirty="0" smtClean="0"/>
              <a:t>Проведение опроса – Волков Иван</a:t>
            </a:r>
          </a:p>
          <a:p>
            <a:pPr marL="457200" indent="-457200" fontAlgn="base">
              <a:buAutoNum type="arabicPeriod"/>
            </a:pPr>
            <a:r>
              <a:rPr lang="ru-RU" sz="2400" dirty="0" smtClean="0"/>
              <a:t>Анализ опроса – Волков Иван</a:t>
            </a:r>
          </a:p>
          <a:p>
            <a:pPr marL="457200" indent="-457200" fontAlgn="base">
              <a:buAutoNum type="arabicPeriod"/>
            </a:pPr>
            <a:r>
              <a:rPr lang="ru-RU" sz="2400" dirty="0" smtClean="0"/>
              <a:t>Подготовка к защите темы – Морозов Никита</a:t>
            </a:r>
          </a:p>
          <a:p>
            <a:pPr marL="457200" indent="-457200" fontAlgn="base">
              <a:buAutoNum type="arabicPeriod"/>
            </a:pPr>
            <a:r>
              <a:rPr lang="ru-RU" sz="2400" dirty="0" smtClean="0"/>
              <a:t>Разработка игры – Волков Иван</a:t>
            </a:r>
          </a:p>
          <a:p>
            <a:pPr marL="457200" indent="-457200" fontAlgn="base">
              <a:buAutoNum type="arabicPeriod"/>
            </a:pPr>
            <a:r>
              <a:rPr lang="ru-RU" sz="2400" dirty="0" smtClean="0"/>
              <a:t>Печать игры – Морозов Никита</a:t>
            </a:r>
          </a:p>
          <a:p>
            <a:pPr marL="457200" indent="-457200" fontAlgn="base">
              <a:buAutoNum type="arabicPeriod"/>
            </a:pPr>
            <a:r>
              <a:rPr lang="ru-RU" sz="2400" dirty="0" smtClean="0"/>
              <a:t>Тестирование игры – Морозов Никита</a:t>
            </a:r>
          </a:p>
          <a:p>
            <a:pPr marL="457200" indent="-457200" fontAlgn="base">
              <a:buAutoNum type="arabicPeriod"/>
            </a:pPr>
            <a:r>
              <a:rPr lang="ru-RU" sz="2400" dirty="0" smtClean="0"/>
              <a:t>Сдача материалов эксперту – Морозов Никита</a:t>
            </a:r>
          </a:p>
          <a:p>
            <a:pPr marL="457200" indent="-457200" fontAlgn="base">
              <a:buAutoNum type="arabicPeriod"/>
            </a:pPr>
            <a:r>
              <a:rPr lang="ru-RU" sz="2400" dirty="0" smtClean="0"/>
              <a:t>Подготовка к защите проекта – Волков Иван</a:t>
            </a:r>
            <a:br>
              <a:rPr lang="ru-RU" sz="2400" dirty="0" smtClean="0"/>
            </a:br>
            <a:endParaRPr lang="ru-RU" sz="24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404664"/>
            <a:ext cx="72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i="1" dirty="0" smtClean="0"/>
              <a:t>Результаты опроса</a:t>
            </a:r>
          </a:p>
          <a:p>
            <a:pPr algn="ctr"/>
            <a:r>
              <a:rPr lang="ru-RU" sz="3600" b="1" i="1" dirty="0" smtClean="0"/>
              <a:t>Вопрос первый</a:t>
            </a:r>
            <a:endParaRPr lang="ru-RU" sz="3600" b="1" i="1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1828800"/>
          <a:ext cx="9144000" cy="41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1600" y="404664"/>
            <a:ext cx="72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i="1" dirty="0" smtClean="0"/>
              <a:t>Результаты опроса</a:t>
            </a:r>
          </a:p>
          <a:p>
            <a:pPr algn="ctr"/>
            <a:r>
              <a:rPr lang="ru-RU" sz="3600" b="1" i="1" dirty="0" smtClean="0"/>
              <a:t>Вопрос второй</a:t>
            </a:r>
            <a:endParaRPr lang="ru-RU" sz="36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636912"/>
            <a:ext cx="85324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630238" algn="just"/>
            <a:r>
              <a:rPr lang="ru-RU" sz="2400" i="1" dirty="0"/>
              <a:t>Всего пятиклассники написали 16 фамилий. Самой большой популярностью пользовались </a:t>
            </a:r>
            <a:r>
              <a:rPr lang="ru-RU" sz="2400" i="1" dirty="0" err="1"/>
              <a:t>Джоан</a:t>
            </a:r>
            <a:r>
              <a:rPr lang="ru-RU" sz="2400" i="1" dirty="0"/>
              <a:t> </a:t>
            </a:r>
            <a:r>
              <a:rPr lang="ru-RU" sz="2400" i="1" dirty="0" err="1"/>
              <a:t>Роулинг</a:t>
            </a:r>
            <a:r>
              <a:rPr lang="ru-RU" sz="2400" i="1" dirty="0"/>
              <a:t> (7 голосов), </a:t>
            </a:r>
            <a:r>
              <a:rPr lang="ru-RU" sz="2400" i="1" dirty="0" err="1"/>
              <a:t>Астрид</a:t>
            </a:r>
            <a:r>
              <a:rPr lang="ru-RU" sz="2400" i="1" dirty="0"/>
              <a:t> Линдгрен (4 голоса), Александр Пушкин (3 голоса) и Стивен Кинг (2 голоса). Этих писателей мы планируем поместить в нашу игру.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1600" y="404664"/>
            <a:ext cx="72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i="1" dirty="0" smtClean="0"/>
              <a:t>Результаты опроса</a:t>
            </a:r>
          </a:p>
          <a:p>
            <a:pPr algn="ctr"/>
            <a:r>
              <a:rPr lang="ru-RU" sz="3600" b="1" i="1" dirty="0" smtClean="0"/>
              <a:t>Вопрос третий</a:t>
            </a:r>
            <a:endParaRPr lang="ru-RU" sz="3600" b="1" i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1844824"/>
          <a:ext cx="91440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060848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Спасибо</a:t>
            </a:r>
          </a:p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за внимание!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210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Настольная игра по литературоведению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home-pc</dc:creator>
  <cp:lastModifiedBy>home-pc</cp:lastModifiedBy>
  <cp:revision>16</cp:revision>
  <dcterms:created xsi:type="dcterms:W3CDTF">2019-10-21T16:25:47Z</dcterms:created>
  <dcterms:modified xsi:type="dcterms:W3CDTF">2019-10-21T18:58:35Z</dcterms:modified>
</cp:coreProperties>
</file>