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A1C0-82D8-49EA-B027-5D78038DB9B7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0F25-0887-49A0-867C-91488BB52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2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A1C0-82D8-49EA-B027-5D78038DB9B7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0F25-0887-49A0-867C-91488BB52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72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A1C0-82D8-49EA-B027-5D78038DB9B7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0F25-0887-49A0-867C-91488BB52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37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A1C0-82D8-49EA-B027-5D78038DB9B7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0F25-0887-49A0-867C-91488BB522C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7266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A1C0-82D8-49EA-B027-5D78038DB9B7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0F25-0887-49A0-867C-91488BB52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687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A1C0-82D8-49EA-B027-5D78038DB9B7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0F25-0887-49A0-867C-91488BB52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587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A1C0-82D8-49EA-B027-5D78038DB9B7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0F25-0887-49A0-867C-91488BB52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686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A1C0-82D8-49EA-B027-5D78038DB9B7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0F25-0887-49A0-867C-91488BB52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6223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A1C0-82D8-49EA-B027-5D78038DB9B7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0F25-0887-49A0-867C-91488BB52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644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A1C0-82D8-49EA-B027-5D78038DB9B7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0F25-0887-49A0-867C-91488BB52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55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A1C0-82D8-49EA-B027-5D78038DB9B7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0F25-0887-49A0-867C-91488BB52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514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A1C0-82D8-49EA-B027-5D78038DB9B7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0F25-0887-49A0-867C-91488BB52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36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A1C0-82D8-49EA-B027-5D78038DB9B7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0F25-0887-49A0-867C-91488BB52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73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A1C0-82D8-49EA-B027-5D78038DB9B7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0F25-0887-49A0-867C-91488BB52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560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A1C0-82D8-49EA-B027-5D78038DB9B7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0F25-0887-49A0-867C-91488BB52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92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A1C0-82D8-49EA-B027-5D78038DB9B7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0F25-0887-49A0-867C-91488BB52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060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A1C0-82D8-49EA-B027-5D78038DB9B7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0F25-0887-49A0-867C-91488BB52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55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FE7A1C0-82D8-49EA-B027-5D78038DB9B7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E600F25-0887-49A0-867C-91488BB522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7295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3523" y="1050878"/>
            <a:ext cx="8947014" cy="2866030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Вся правда о вреде наркотиков для современных школьников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28263" y="4789393"/>
            <a:ext cx="5067870" cy="1693294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Сырова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Ангелина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Курняева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Мария, Дубровская Дина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Фалько А.П.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56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04897" cy="709684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нашем проекте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2136" y="4599812"/>
            <a:ext cx="11532359" cy="2005705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современном мире подростки все раньше и чаще начинают принимать наркотики. В основном это происходит под влиянием сверстников и знакомых. Поначалу подростки не задумываются о последствиях, а если это и происходит, то они не понимают каким сведениями верить, а каким нет. В конечном итоге применение наркотиков доводит до зависимости, от которой сложно избавиться.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брошюру, с помощью которой мы попытаемся донести учениками нашей школы всю правду о вреде наркотиков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449" y="903179"/>
            <a:ext cx="5249470" cy="350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4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4839993" cy="778442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продукт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18362" y="5146135"/>
            <a:ext cx="11573302" cy="158313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Продуктом нашего проекта является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брошюра.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продукта: в брошюре будет примерно 24 страницы, будут описаны 6 видов наркотиков и последствия употребления. В данный момент брошюра существует в электронном формате на сайте 1505.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Предназначение продукта: мы хотим, чтобы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узнали больше о вреде наркотиков на уроках ОБЖ.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6084" t="24501" r="19337" b="17061"/>
          <a:stretch/>
        </p:blipFill>
        <p:spPr>
          <a:xfrm>
            <a:off x="6359858" y="987845"/>
            <a:ext cx="5268035" cy="38826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6155" t="24207" r="19371" b="16465"/>
          <a:stretch/>
        </p:blipFill>
        <p:spPr>
          <a:xfrm>
            <a:off x="573204" y="987845"/>
            <a:ext cx="5206734" cy="39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2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2511188" cy="709684"/>
          </a:xfrm>
        </p:spPr>
        <p:txBody>
          <a:bodyPr>
            <a:no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Опросы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212108" y="825690"/>
            <a:ext cx="6447999" cy="260621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 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Внешние признаки наркомана. 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Виды зависимости. 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Какие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на организм? 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Сколько в среднем живут наркоманы? 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Какие основные причины принятия наркотиков?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383490"/>
              </p:ext>
            </p:extLst>
          </p:nvPr>
        </p:nvGraphicFramePr>
        <p:xfrm>
          <a:off x="212108" y="3431903"/>
          <a:ext cx="11361192" cy="149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532">
                  <a:extLst>
                    <a:ext uri="{9D8B030D-6E8A-4147-A177-3AD203B41FA5}">
                      <a16:colId xmlns:a16="http://schemas.microsoft.com/office/drawing/2014/main" val="1484992722"/>
                    </a:ext>
                  </a:extLst>
                </a:gridCol>
                <a:gridCol w="1893532">
                  <a:extLst>
                    <a:ext uri="{9D8B030D-6E8A-4147-A177-3AD203B41FA5}">
                      <a16:colId xmlns:a16="http://schemas.microsoft.com/office/drawing/2014/main" val="1620826637"/>
                    </a:ext>
                  </a:extLst>
                </a:gridCol>
                <a:gridCol w="1893532">
                  <a:extLst>
                    <a:ext uri="{9D8B030D-6E8A-4147-A177-3AD203B41FA5}">
                      <a16:colId xmlns:a16="http://schemas.microsoft.com/office/drawing/2014/main" val="2676127587"/>
                    </a:ext>
                  </a:extLst>
                </a:gridCol>
                <a:gridCol w="1893532">
                  <a:extLst>
                    <a:ext uri="{9D8B030D-6E8A-4147-A177-3AD203B41FA5}">
                      <a16:colId xmlns:a16="http://schemas.microsoft.com/office/drawing/2014/main" val="4040354424"/>
                    </a:ext>
                  </a:extLst>
                </a:gridCol>
                <a:gridCol w="1893532">
                  <a:extLst>
                    <a:ext uri="{9D8B030D-6E8A-4147-A177-3AD203B41FA5}">
                      <a16:colId xmlns:a16="http://schemas.microsoft.com/office/drawing/2014/main" val="1230820912"/>
                    </a:ext>
                  </a:extLst>
                </a:gridCol>
                <a:gridCol w="1893532">
                  <a:extLst>
                    <a:ext uri="{9D8B030D-6E8A-4147-A177-3AD203B41FA5}">
                      <a16:colId xmlns:a16="http://schemas.microsoft.com/office/drawing/2014/main" val="3987264708"/>
                    </a:ext>
                  </a:extLst>
                </a:gridCol>
              </a:tblGrid>
              <a:tr h="333544">
                <a:tc gridSpan="6"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опрос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256251"/>
                  </a:ext>
                </a:extLst>
              </a:tr>
              <a:tr h="333544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919521"/>
                  </a:ext>
                </a:extLst>
              </a:tr>
              <a:tr h="765928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 ответили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46%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53%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438786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813705"/>
              </p:ext>
            </p:extLst>
          </p:nvPr>
        </p:nvGraphicFramePr>
        <p:xfrm>
          <a:off x="212108" y="5237076"/>
          <a:ext cx="11361192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3532">
                  <a:extLst>
                    <a:ext uri="{9D8B030D-6E8A-4147-A177-3AD203B41FA5}">
                      <a16:colId xmlns:a16="http://schemas.microsoft.com/office/drawing/2014/main" val="1641784820"/>
                    </a:ext>
                  </a:extLst>
                </a:gridCol>
                <a:gridCol w="1893532">
                  <a:extLst>
                    <a:ext uri="{9D8B030D-6E8A-4147-A177-3AD203B41FA5}">
                      <a16:colId xmlns:a16="http://schemas.microsoft.com/office/drawing/2014/main" val="2453435644"/>
                    </a:ext>
                  </a:extLst>
                </a:gridCol>
                <a:gridCol w="1893532">
                  <a:extLst>
                    <a:ext uri="{9D8B030D-6E8A-4147-A177-3AD203B41FA5}">
                      <a16:colId xmlns:a16="http://schemas.microsoft.com/office/drawing/2014/main" val="4243163786"/>
                    </a:ext>
                  </a:extLst>
                </a:gridCol>
                <a:gridCol w="1893532">
                  <a:extLst>
                    <a:ext uri="{9D8B030D-6E8A-4147-A177-3AD203B41FA5}">
                      <a16:colId xmlns:a16="http://schemas.microsoft.com/office/drawing/2014/main" val="875741314"/>
                    </a:ext>
                  </a:extLst>
                </a:gridCol>
                <a:gridCol w="1893532">
                  <a:extLst>
                    <a:ext uri="{9D8B030D-6E8A-4147-A177-3AD203B41FA5}">
                      <a16:colId xmlns:a16="http://schemas.microsoft.com/office/drawing/2014/main" val="3986659850"/>
                    </a:ext>
                  </a:extLst>
                </a:gridCol>
                <a:gridCol w="1893532">
                  <a:extLst>
                    <a:ext uri="{9D8B030D-6E8A-4147-A177-3AD203B41FA5}">
                      <a16:colId xmlns:a16="http://schemas.microsoft.com/office/drawing/2014/main" val="1351928973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опрос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232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105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</a:t>
                      </a:r>
                      <a:r>
                        <a:rPr lang="ru-RU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ответили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77%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86%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728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21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166"/>
            <a:ext cx="2328805" cy="641964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91069" y="982639"/>
            <a:ext cx="11805313" cy="5104262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/>
              <a:t>Выбор темы, проблемы</a:t>
            </a:r>
            <a:r>
              <a:rPr lang="ru-RU" dirty="0" smtClean="0"/>
              <a:t>, продукта</a:t>
            </a:r>
            <a:r>
              <a:rPr lang="ru-RU" dirty="0"/>
              <a:t>, задач проекта		</a:t>
            </a:r>
            <a:r>
              <a:rPr lang="ru-RU" dirty="0" smtClean="0"/>
              <a:t>       </a:t>
            </a:r>
            <a:r>
              <a:rPr lang="ru-RU" dirty="0" err="1" smtClean="0"/>
              <a:t>Сырова</a:t>
            </a:r>
            <a:r>
              <a:rPr lang="ru-RU" dirty="0" smtClean="0"/>
              <a:t> Ангелина          2 </a:t>
            </a:r>
            <a:r>
              <a:rPr lang="ru-RU" dirty="0" err="1"/>
              <a:t>Sep</a:t>
            </a:r>
            <a:r>
              <a:rPr lang="ru-RU" dirty="0"/>
              <a:t> 2019 </a:t>
            </a:r>
            <a:r>
              <a:rPr lang="ru-RU" dirty="0" err="1"/>
              <a:t>to</a:t>
            </a:r>
            <a:r>
              <a:rPr lang="ru-RU" dirty="0"/>
              <a:t> 20 </a:t>
            </a:r>
            <a:r>
              <a:rPr lang="ru-RU" dirty="0" err="1"/>
              <a:t>Sep</a:t>
            </a:r>
            <a:r>
              <a:rPr lang="ru-RU" dirty="0"/>
              <a:t> 2019</a:t>
            </a:r>
          </a:p>
          <a:p>
            <a:pPr algn="l"/>
            <a:r>
              <a:rPr lang="ru-RU" dirty="0"/>
              <a:t>Регистрация на сайте 1505		</a:t>
            </a:r>
            <a:r>
              <a:rPr lang="ru-RU" dirty="0" smtClean="0"/>
              <a:t>                                            </a:t>
            </a:r>
            <a:r>
              <a:rPr lang="ru-RU" dirty="0" err="1" smtClean="0"/>
              <a:t>Сырова</a:t>
            </a:r>
            <a:r>
              <a:rPr lang="ru-RU" dirty="0" smtClean="0"/>
              <a:t> </a:t>
            </a:r>
            <a:r>
              <a:rPr lang="ru-RU" dirty="0"/>
              <a:t>Ангелина 	</a:t>
            </a:r>
            <a:r>
              <a:rPr lang="ru-RU" dirty="0" smtClean="0"/>
              <a:t>  21 </a:t>
            </a:r>
            <a:r>
              <a:rPr lang="ru-RU" dirty="0" err="1"/>
              <a:t>Sep</a:t>
            </a:r>
            <a:r>
              <a:rPr lang="ru-RU" dirty="0"/>
              <a:t> 2019 </a:t>
            </a:r>
            <a:r>
              <a:rPr lang="ru-RU" dirty="0" err="1"/>
              <a:t>to</a:t>
            </a:r>
            <a:r>
              <a:rPr lang="ru-RU" dirty="0"/>
              <a:t> 30 </a:t>
            </a:r>
            <a:r>
              <a:rPr lang="ru-RU" dirty="0" err="1"/>
              <a:t>Sep</a:t>
            </a:r>
            <a:r>
              <a:rPr lang="ru-RU" dirty="0"/>
              <a:t> 2019</a:t>
            </a:r>
          </a:p>
          <a:p>
            <a:pPr algn="l"/>
            <a:r>
              <a:rPr lang="ru-RU" dirty="0"/>
              <a:t>Подготовка к защите темы проекта		</a:t>
            </a:r>
            <a:r>
              <a:rPr lang="ru-RU" dirty="0" smtClean="0"/>
              <a:t>                             Дубровская Дина           1 </a:t>
            </a:r>
            <a:r>
              <a:rPr lang="ru-RU" dirty="0" err="1"/>
              <a:t>Oct</a:t>
            </a:r>
            <a:r>
              <a:rPr lang="ru-RU" dirty="0"/>
              <a:t> 2019 </a:t>
            </a:r>
            <a:r>
              <a:rPr lang="ru-RU" dirty="0" err="1"/>
              <a:t>to</a:t>
            </a:r>
            <a:r>
              <a:rPr lang="ru-RU" dirty="0"/>
              <a:t> 22 </a:t>
            </a:r>
            <a:r>
              <a:rPr lang="ru-RU" dirty="0" err="1"/>
              <a:t>Oct</a:t>
            </a:r>
            <a:r>
              <a:rPr lang="ru-RU" dirty="0"/>
              <a:t> 2019</a:t>
            </a:r>
          </a:p>
          <a:p>
            <a:pPr algn="l"/>
            <a:r>
              <a:rPr lang="ru-RU" dirty="0"/>
              <a:t>Защита темы		</a:t>
            </a:r>
            <a:r>
              <a:rPr lang="ru-RU" dirty="0" smtClean="0"/>
              <a:t>                                                                  </a:t>
            </a:r>
            <a:r>
              <a:rPr lang="ru-RU" dirty="0" err="1" smtClean="0"/>
              <a:t>Сырова</a:t>
            </a:r>
            <a:r>
              <a:rPr lang="ru-RU" dirty="0" smtClean="0"/>
              <a:t> </a:t>
            </a:r>
            <a:r>
              <a:rPr lang="ru-RU" dirty="0"/>
              <a:t>Ангелина 	</a:t>
            </a:r>
            <a:r>
              <a:rPr lang="ru-RU" dirty="0" smtClean="0"/>
              <a:t>               23 </a:t>
            </a:r>
            <a:r>
              <a:rPr lang="ru-RU" dirty="0" err="1"/>
              <a:t>Oct</a:t>
            </a:r>
            <a:r>
              <a:rPr lang="ru-RU" dirty="0"/>
              <a:t> 2019</a:t>
            </a:r>
          </a:p>
          <a:p>
            <a:pPr algn="l"/>
            <a:r>
              <a:rPr lang="ru-RU" dirty="0"/>
              <a:t>Поиск и </a:t>
            </a:r>
            <a:r>
              <a:rPr lang="ru-RU" dirty="0" err="1" smtClean="0"/>
              <a:t>анализирование</a:t>
            </a:r>
            <a:r>
              <a:rPr lang="ru-RU" dirty="0" smtClean="0"/>
              <a:t> </a:t>
            </a:r>
            <a:r>
              <a:rPr lang="ru-RU" dirty="0"/>
              <a:t>информации по проекту	</a:t>
            </a:r>
            <a:r>
              <a:rPr lang="ru-RU" dirty="0" smtClean="0"/>
              <a:t>       </a:t>
            </a:r>
            <a:r>
              <a:rPr lang="ru-RU" dirty="0" err="1" smtClean="0"/>
              <a:t>Курняева</a:t>
            </a:r>
            <a:r>
              <a:rPr lang="ru-RU" dirty="0" smtClean="0"/>
              <a:t> </a:t>
            </a:r>
            <a:r>
              <a:rPr lang="ru-RU" dirty="0"/>
              <a:t>Мария </a:t>
            </a:r>
            <a:r>
              <a:rPr lang="ru-RU" dirty="0" smtClean="0"/>
              <a:t>        24 </a:t>
            </a:r>
            <a:r>
              <a:rPr lang="ru-RU" dirty="0" err="1"/>
              <a:t>Oct</a:t>
            </a:r>
            <a:r>
              <a:rPr lang="ru-RU" dirty="0"/>
              <a:t> 2019 </a:t>
            </a:r>
            <a:r>
              <a:rPr lang="ru-RU" dirty="0" err="1"/>
              <a:t>to</a:t>
            </a:r>
            <a:r>
              <a:rPr lang="ru-RU" dirty="0"/>
              <a:t> 17 </a:t>
            </a:r>
            <a:r>
              <a:rPr lang="ru-RU" dirty="0" err="1"/>
              <a:t>Nov</a:t>
            </a:r>
            <a:r>
              <a:rPr lang="ru-RU" dirty="0"/>
              <a:t> 2019</a:t>
            </a:r>
          </a:p>
          <a:p>
            <a:pPr algn="l"/>
            <a:r>
              <a:rPr lang="ru-RU" dirty="0"/>
              <a:t>Создание эскиза буклета		</a:t>
            </a:r>
            <a:r>
              <a:rPr lang="ru-RU" dirty="0" smtClean="0"/>
              <a:t>                                            Дубровская Дина</a:t>
            </a:r>
            <a:r>
              <a:rPr lang="ru-RU" dirty="0"/>
              <a:t>	</a:t>
            </a:r>
            <a:r>
              <a:rPr lang="ru-RU" dirty="0" smtClean="0"/>
              <a:t>18 </a:t>
            </a:r>
            <a:r>
              <a:rPr lang="ru-RU" dirty="0" err="1"/>
              <a:t>Nov</a:t>
            </a:r>
            <a:r>
              <a:rPr lang="ru-RU" dirty="0"/>
              <a:t> 2019 </a:t>
            </a:r>
            <a:r>
              <a:rPr lang="ru-RU" dirty="0" err="1"/>
              <a:t>to</a:t>
            </a:r>
            <a:r>
              <a:rPr lang="ru-RU" dirty="0"/>
              <a:t> 30 </a:t>
            </a:r>
            <a:r>
              <a:rPr lang="ru-RU" dirty="0" err="1"/>
              <a:t>Nov</a:t>
            </a:r>
            <a:r>
              <a:rPr lang="ru-RU" dirty="0"/>
              <a:t> 2019</a:t>
            </a:r>
          </a:p>
          <a:p>
            <a:pPr algn="l"/>
            <a:r>
              <a:rPr lang="ru-RU" dirty="0"/>
              <a:t>Проверка буклета учителями, корректировка		</a:t>
            </a:r>
            <a:r>
              <a:rPr lang="ru-RU" dirty="0" smtClean="0"/>
              <a:t>       </a:t>
            </a:r>
            <a:r>
              <a:rPr lang="ru-RU" dirty="0" err="1" smtClean="0"/>
              <a:t>Сырова</a:t>
            </a:r>
            <a:r>
              <a:rPr lang="ru-RU" dirty="0" smtClean="0"/>
              <a:t> Ангелина        1 </a:t>
            </a:r>
            <a:r>
              <a:rPr lang="ru-RU" dirty="0" err="1"/>
              <a:t>Dec</a:t>
            </a:r>
            <a:r>
              <a:rPr lang="ru-RU" dirty="0"/>
              <a:t> 2019 </a:t>
            </a:r>
            <a:r>
              <a:rPr lang="ru-RU" dirty="0" err="1"/>
              <a:t>to</a:t>
            </a:r>
            <a:r>
              <a:rPr lang="ru-RU" dirty="0"/>
              <a:t> 14 </a:t>
            </a:r>
            <a:r>
              <a:rPr lang="ru-RU" dirty="0" err="1"/>
              <a:t>Dec</a:t>
            </a:r>
            <a:r>
              <a:rPr lang="ru-RU" dirty="0"/>
              <a:t> 2019</a:t>
            </a:r>
          </a:p>
          <a:p>
            <a:pPr algn="l"/>
            <a:r>
              <a:rPr lang="ru-RU" dirty="0"/>
              <a:t>Проверка продукта экспертом		</a:t>
            </a:r>
            <a:r>
              <a:rPr lang="ru-RU" dirty="0" smtClean="0"/>
              <a:t>                                    </a:t>
            </a:r>
            <a:r>
              <a:rPr lang="ru-RU" dirty="0" err="1" smtClean="0"/>
              <a:t>Курняева</a:t>
            </a:r>
            <a:r>
              <a:rPr lang="ru-RU" dirty="0" smtClean="0"/>
              <a:t> </a:t>
            </a:r>
            <a:r>
              <a:rPr lang="ru-RU" dirty="0"/>
              <a:t>Мария 	 </a:t>
            </a:r>
            <a:r>
              <a:rPr lang="ru-RU" dirty="0" smtClean="0"/>
              <a:t> 1 </a:t>
            </a:r>
            <a:r>
              <a:rPr lang="ru-RU" dirty="0" err="1"/>
              <a:t>Dec</a:t>
            </a:r>
            <a:r>
              <a:rPr lang="ru-RU" dirty="0"/>
              <a:t> 2019 </a:t>
            </a:r>
            <a:r>
              <a:rPr lang="ru-RU" dirty="0" err="1"/>
              <a:t>to</a:t>
            </a:r>
            <a:r>
              <a:rPr lang="ru-RU" dirty="0"/>
              <a:t> 15 </a:t>
            </a:r>
            <a:r>
              <a:rPr lang="ru-RU" dirty="0" err="1"/>
              <a:t>Dec</a:t>
            </a:r>
            <a:r>
              <a:rPr lang="ru-RU" dirty="0"/>
              <a:t> 2019</a:t>
            </a:r>
          </a:p>
          <a:p>
            <a:pPr algn="l"/>
            <a:r>
              <a:rPr lang="ru-RU" dirty="0"/>
              <a:t>Проведение опроса		</a:t>
            </a:r>
            <a:r>
              <a:rPr lang="ru-RU" dirty="0" smtClean="0"/>
              <a:t>                                                          </a:t>
            </a:r>
            <a:r>
              <a:rPr lang="ru-RU" dirty="0" err="1" smtClean="0"/>
              <a:t>Курняева</a:t>
            </a:r>
            <a:r>
              <a:rPr lang="ru-RU" dirty="0" smtClean="0"/>
              <a:t> Мария</a:t>
            </a:r>
            <a:r>
              <a:rPr lang="ru-RU" dirty="0"/>
              <a:t>	</a:t>
            </a:r>
            <a:r>
              <a:rPr lang="ru-RU" dirty="0" smtClean="0"/>
              <a:t>                      13 </a:t>
            </a:r>
            <a:r>
              <a:rPr lang="ru-RU" dirty="0" err="1"/>
              <a:t>Dec</a:t>
            </a:r>
            <a:r>
              <a:rPr lang="ru-RU" dirty="0"/>
              <a:t> 2019</a:t>
            </a:r>
          </a:p>
          <a:p>
            <a:pPr algn="l"/>
            <a:r>
              <a:rPr lang="ru-RU" dirty="0"/>
              <a:t>Подведение итогов опроса		</a:t>
            </a:r>
            <a:r>
              <a:rPr lang="ru-RU" dirty="0" smtClean="0"/>
              <a:t>                                           Дубровская Дина</a:t>
            </a:r>
            <a:r>
              <a:rPr lang="ru-RU" dirty="0"/>
              <a:t>	</a:t>
            </a:r>
            <a:r>
              <a:rPr lang="ru-RU" dirty="0" smtClean="0"/>
              <a:t>        13 </a:t>
            </a:r>
            <a:r>
              <a:rPr lang="ru-RU" dirty="0" err="1"/>
              <a:t>Dec</a:t>
            </a:r>
            <a:r>
              <a:rPr lang="ru-RU" dirty="0"/>
              <a:t> 2019 </a:t>
            </a:r>
            <a:r>
              <a:rPr lang="ru-RU" dirty="0" err="1"/>
              <a:t>to</a:t>
            </a:r>
            <a:r>
              <a:rPr lang="ru-RU" dirty="0"/>
              <a:t> 14 </a:t>
            </a:r>
            <a:r>
              <a:rPr lang="ru-RU" dirty="0" err="1"/>
              <a:t>Dec</a:t>
            </a:r>
            <a:r>
              <a:rPr lang="ru-RU" dirty="0"/>
              <a:t> 2019</a:t>
            </a:r>
          </a:p>
          <a:p>
            <a:pPr algn="l"/>
            <a:r>
              <a:rPr lang="ru-RU" dirty="0"/>
              <a:t>Подведение итогов проекта, создание презентации	</a:t>
            </a:r>
            <a:r>
              <a:rPr lang="ru-RU" dirty="0" smtClean="0"/>
              <a:t>      </a:t>
            </a:r>
            <a:r>
              <a:rPr lang="ru-RU" dirty="0" err="1" smtClean="0"/>
              <a:t>Сырова</a:t>
            </a:r>
            <a:r>
              <a:rPr lang="ru-RU" dirty="0" smtClean="0"/>
              <a:t> Ангелина</a:t>
            </a:r>
            <a:r>
              <a:rPr lang="ru-RU" dirty="0"/>
              <a:t>	</a:t>
            </a:r>
            <a:r>
              <a:rPr lang="ru-RU" dirty="0" smtClean="0"/>
              <a:t> 16 </a:t>
            </a:r>
            <a:r>
              <a:rPr lang="ru-RU" dirty="0" err="1"/>
              <a:t>Dec</a:t>
            </a:r>
            <a:r>
              <a:rPr lang="ru-RU" dirty="0"/>
              <a:t> 2019 </a:t>
            </a:r>
            <a:r>
              <a:rPr lang="ru-RU" dirty="0" err="1"/>
              <a:t>to</a:t>
            </a:r>
            <a:r>
              <a:rPr lang="ru-RU" dirty="0"/>
              <a:t> 25 </a:t>
            </a:r>
            <a:r>
              <a:rPr lang="ru-RU" dirty="0" err="1"/>
              <a:t>Dec</a:t>
            </a:r>
            <a:r>
              <a:rPr lang="ru-RU" dirty="0"/>
              <a:t> 2019</a:t>
            </a:r>
          </a:p>
          <a:p>
            <a:pPr algn="l"/>
            <a:r>
              <a:rPr lang="ru-RU" dirty="0"/>
              <a:t>Защита проекта		</a:t>
            </a:r>
            <a:r>
              <a:rPr lang="ru-RU" dirty="0" smtClean="0"/>
              <a:t>                                                                 </a:t>
            </a:r>
            <a:r>
              <a:rPr lang="ru-RU" dirty="0" err="1" smtClean="0"/>
              <a:t>Сырова</a:t>
            </a:r>
            <a:r>
              <a:rPr lang="ru-RU" dirty="0" smtClean="0"/>
              <a:t> </a:t>
            </a:r>
            <a:r>
              <a:rPr lang="ru-RU" dirty="0"/>
              <a:t>Ангелина </a:t>
            </a:r>
            <a:r>
              <a:rPr lang="ru-RU" dirty="0" smtClean="0"/>
              <a:t>                     26 </a:t>
            </a:r>
            <a:r>
              <a:rPr lang="ru-RU" dirty="0" err="1"/>
              <a:t>Dec</a:t>
            </a:r>
            <a:r>
              <a:rPr lang="ru-RU" dirty="0"/>
              <a:t> 2019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2830" y="914400"/>
            <a:ext cx="11873552" cy="5227093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8707272" y="914400"/>
            <a:ext cx="13647" cy="52270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264322" y="914400"/>
            <a:ext cx="0" cy="522709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85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956602" cy="669259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2263" y="968991"/>
            <a:ext cx="11177516" cy="4940490"/>
          </a:xfrm>
        </p:spPr>
        <p:txBody>
          <a:bodyPr>
            <a:noAutofit/>
          </a:bodyPr>
          <a:lstStyle/>
          <a:p>
            <a:pPr indent="3556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Изначально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планировали распечатать брошюры к защите. Сделать так, чтобы она состояла из 18 страниц, в ней описывались 6 видов наркотиков, их вред на организм, как помочь наркоманам, причины употребления, а также иллюстрации людей с зависимостью. Мы планировали провести полноценный урок для учеников не знающих материал, а также провести опросы в начале и конце урока (чтобы проверить эффективность нашего продукта)</a:t>
            </a:r>
          </a:p>
          <a:p>
            <a:pPr indent="3556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решили, что будем распечатывать брошюры после защиты, но также учителя смогут найти их на сайте гимназии. Также мы решили сделать брошюру на 24 страницы и добавить краткую историю наркотиков. Мы решили не проводить полноценный урок, а собрать группу людей из 15 человек после уроков.  Все остальное мы сделали так же, как и планировали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556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считаем, что мы выполнили все планы, которые ставили перед собой из-за того, что мы правильно распределили обязанности в нашей группе, а также правильно сделали график нашей работы. Также мы учли ошибки прошлого года и не позволили им повториться в этом.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7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19548" cy="792089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4524" y="1092337"/>
            <a:ext cx="11629028" cy="5171985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 продукт будет доступен, знания учеников возрастут на 30% , все цели будут выполнены в поставленные сроки, в буклете будут описаны не менее 6 видов наркотиков, а также он будет состоять не менее чем из 20 страниц, вся информация должна быть собрана из проверенных источников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доступен, знания учеников возрастут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20%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все цели будут выполнены в поставленные сроки, в буклете будут описаны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 наркотиков, а также он будет состоять не менее чем 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страниц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вся информация должна быть собрана из проверенных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3 - продукт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доступен, знания учеников возрастут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15% ,мы не уложимся в поставленный нами график,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буклете будут описаны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 наркотиков, а также он будет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чем 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страниц, вся информация должна быть собрана из проверенных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</a:t>
            </a: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будет доступен, знания учеников возрастут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10%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,мы не уложимся в поставленный нами график, в буклете будут описаны менее 4 видов наркотиков, а также он будет состоять менее чем 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будет собрана 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непроверенных источников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0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081" y="2743200"/>
            <a:ext cx="10523560" cy="1078691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6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TM04033929[[fn=Грифель]]</Template>
  <TotalTime>844</TotalTime>
  <Words>638</Words>
  <Application>Microsoft Office PowerPoint</Application>
  <PresentationFormat>Широкоэкранный</PresentationFormat>
  <Paragraphs>68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Calisto MT</vt:lpstr>
      <vt:lpstr>Times New Roman</vt:lpstr>
      <vt:lpstr>Trebuchet MS</vt:lpstr>
      <vt:lpstr>Wingdings 2</vt:lpstr>
      <vt:lpstr>Сланец</vt:lpstr>
      <vt:lpstr>Вся правда о вреде наркотиков для современных школьников</vt:lpstr>
      <vt:lpstr>О нашем проекте</vt:lpstr>
      <vt:lpstr>Итоговый продукт</vt:lpstr>
      <vt:lpstr>Опросы</vt:lpstr>
      <vt:lpstr>График</vt:lpstr>
      <vt:lpstr>Рефлексия</vt:lpstr>
      <vt:lpstr>Критерии оценивания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Вся правда о вреде наркотиков для современных школьников</dc:title>
  <dc:creator>Lenovo</dc:creator>
  <cp:lastModifiedBy>Lenovo</cp:lastModifiedBy>
  <cp:revision>29</cp:revision>
  <dcterms:created xsi:type="dcterms:W3CDTF">2019-12-20T21:26:57Z</dcterms:created>
  <dcterms:modified xsi:type="dcterms:W3CDTF">2019-12-25T21:12:47Z</dcterms:modified>
</cp:coreProperties>
</file>