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97E4FF"/>
    <a:srgbClr val="5098C4"/>
    <a:srgbClr val="67A0CF"/>
    <a:srgbClr val="A1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FEC3B-E3A1-4187-9DC6-27A37CE46F2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88CB4-5FAE-4D8B-BB67-A9E1D2A73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9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075" y="33265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Эклектика</a:t>
            </a:r>
          </a:p>
          <a:p>
            <a:pPr algn="ctr"/>
            <a:r>
              <a:rPr lang="ru-RU" sz="2000" cap="all" spc="5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Доходный дом </a:t>
            </a:r>
            <a:r>
              <a:rPr lang="ru-RU" sz="2000" cap="all" spc="5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Троицкое</a:t>
            </a:r>
          </a:p>
          <a:p>
            <a:pPr algn="ctr"/>
            <a:r>
              <a:rPr lang="ru-RU" sz="2000" cap="all" spc="5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подворье</a:t>
            </a:r>
            <a:endParaRPr lang="ru-RU" sz="2000" cap="all" spc="5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" y="1550950"/>
            <a:ext cx="7200800" cy="458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72" y="548680"/>
            <a:ext cx="71287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0" cy="502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523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02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4032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Конструктивизм</a:t>
            </a:r>
          </a:p>
          <a:p>
            <a:r>
              <a:rPr lang="ru-RU" sz="2000" cap="all" spc="5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Жилой дом Госстраха</a:t>
            </a:r>
          </a:p>
        </p:txBody>
      </p:sp>
      <p:pic>
        <p:nvPicPr>
          <p:cNvPr id="17410" name="Picture 2" descr="ÐÐ°ÑÑÐ¸Ð½ÐºÐ¸ Ð¿Ð¾ Ð·Ð°Ð¿ÑÐ¾ÑÑ Ð¶Ð¸Ð»Ð¾Ð¹ Ð´Ð¾Ð¼ Ð³Ð¾ÑÑÑÑÐ°ÑÐ°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8387"/>
            <a:ext cx="6768752" cy="4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9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432376" cy="506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3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086" y="234888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Спасибо за внимание!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22879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513</TotalTime>
  <Words>16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Архитектурные стили в Москве</dc:title>
  <dc:creator>NekrasovaMS</dc:creator>
  <cp:lastModifiedBy>NekrasovaMS</cp:lastModifiedBy>
  <cp:revision>18</cp:revision>
  <dcterms:created xsi:type="dcterms:W3CDTF">2018-11-21T09:32:02Z</dcterms:created>
  <dcterms:modified xsi:type="dcterms:W3CDTF">2018-12-17T19:37:15Z</dcterms:modified>
</cp:coreProperties>
</file>