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CBE5500-0ED3-4FCD-8528-8A735791788A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40C42F2D-991C-4CAA-8E12-3E20CA33671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5400" dirty="0" err="1" smtClean="0">
                <a:solidFill>
                  <a:srgbClr val="002060"/>
                </a:solidFill>
              </a:rPr>
              <a:t>Испания.Путешествие</a:t>
            </a:r>
            <a:r>
              <a:rPr lang="ru-RU" sz="5400" dirty="0" smtClean="0">
                <a:solidFill>
                  <a:srgbClr val="002060"/>
                </a:solidFill>
              </a:rPr>
              <a:t> по Канарским островам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Проект Макаровой Марии и Точилиной Лады</a:t>
            </a:r>
            <a:endParaRPr lang="ru-RU" sz="24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0526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4390324"/>
            <a:ext cx="6228185" cy="26281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Пляж Соборов, </a:t>
            </a:r>
            <a:r>
              <a:rPr lang="ru-RU" sz="3600" dirty="0" err="1">
                <a:solidFill>
                  <a:schemeClr val="accent6">
                    <a:lumMod val="50000"/>
                  </a:schemeClr>
                </a:solidFill>
              </a:rPr>
              <a:t>Луго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</a:rPr>
              <a:t>, Галисия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0"/>
            <a:ext cx="3006188" cy="3068959"/>
          </a:xfrm>
        </p:spPr>
      </p:pic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11656" y="4725144"/>
            <a:ext cx="6216530" cy="2132856"/>
          </a:xfrm>
        </p:spPr>
        <p:txBody>
          <a:bodyPr>
            <a:normAutofit fontScale="70000" lnSpcReduction="20000"/>
          </a:bodyPr>
          <a:lstStyle/>
          <a:p>
            <a:r>
              <a:rPr lang="ru-RU" sz="2600" dirty="0"/>
              <a:t>Под воздействием соленой воды Атлантического океана и сильного ветра мягкие горные породы с течением времени вымывались и выветривались. В итоге скалы приобрели такую форму, что стали действительно напоминать готические соборы. Они поднимаются над </a:t>
            </a:r>
            <a:r>
              <a:rPr lang="ru-RU" sz="2600" dirty="0" smtClean="0"/>
              <a:t>водой на </a:t>
            </a:r>
            <a:r>
              <a:rPr lang="ru-RU" sz="2600" dirty="0"/>
              <a:t>высоту более 30 метров</a:t>
            </a:r>
            <a:r>
              <a:rPr lang="ru-RU" sz="2600" dirty="0" smtClean="0"/>
              <a:t>.</a:t>
            </a:r>
            <a:r>
              <a:rPr lang="ru-RU" sz="2600" dirty="0"/>
              <a:t> Но насладиться видами вы сможете только во время отлива. Тогда вода удивительного бирюзового </a:t>
            </a:r>
            <a:r>
              <a:rPr lang="ru-RU" sz="2600" dirty="0" err="1" smtClean="0"/>
              <a:t>цвета,как</a:t>
            </a:r>
            <a:r>
              <a:rPr lang="ru-RU" sz="2600" dirty="0" smtClean="0"/>
              <a:t> </a:t>
            </a:r>
            <a:r>
              <a:rPr lang="ru-RU" sz="2600" dirty="0"/>
              <a:t>в тропических </a:t>
            </a:r>
            <a:r>
              <a:rPr lang="ru-RU" sz="2600" dirty="0" err="1" smtClean="0"/>
              <a:t>лагунах,отступает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228184" cy="433224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3068960"/>
            <a:ext cx="2935138" cy="379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13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44000" cy="623731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Один из главных советов: находясь в этом месте, нужно все время наблюдать за уровнем воды, чтобы успеть вернуться к лестнице или пройти на другой пляж до тех пор, пока вода не закроет всю землю, иначе можно оказаться в затруднительном положении (напомним, прилив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здесь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очень стремительный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).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Галисия – северо-запад Испании, поэтому даже летом погода может быть переменчивой. Лучшим временем для поездки считается июль и август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Путешественников принимают 3 аэропорта в городах Ла-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Корунья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Виго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и Сантьяго-де-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Компостела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(столица Галиции), но прямого авиасообщения до этого региона из Москвы нет, поэтому придется делать пересадку или в Мадриде, или в Барселоне. Из Мадрида до Сантьяго-де-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Компостела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(480 км) путь займет приблизительно 1 час 15 минут, из Барселоны — 1 час 30 минут. До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Playa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de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las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Catedrales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добираются автомобилями.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Добраться до пляжа можно из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Рибадео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курсирует рейсовый автобус. Причем расписание составлено таким образом, чтобы время прибытия не совпадало с приливом. За поездку взрослым придется заплатить 2,5 евро, детям — 1,5 евро. Непосредственно в районе Пляжа Кафедральных соборов есть приблизительно 25 отелей.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64704"/>
          </a:xfrm>
        </p:spPr>
        <p:txBody>
          <a:bodyPr/>
          <a:lstStyle/>
          <a:p>
            <a:r>
              <a:rPr lang="ru-RU" dirty="0" smtClean="0"/>
              <a:t>советы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01190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3270"/>
            <a:ext cx="5724127" cy="386431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226783" y="4077072"/>
            <a:ext cx="5984794" cy="504056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70C0"/>
                </a:solidFill>
              </a:rPr>
              <a:t>Ущелье Глотка </a:t>
            </a:r>
            <a:r>
              <a:rPr lang="ru-RU" sz="4000" dirty="0" err="1" smtClean="0">
                <a:solidFill>
                  <a:srgbClr val="0070C0"/>
                </a:solidFill>
              </a:rPr>
              <a:t>Ада,Касерес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870070"/>
            <a:ext cx="3563888" cy="398792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81707" y="14549"/>
            <a:ext cx="34918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Он находится в привилегированном месте на севере провинции </a:t>
            </a:r>
            <a:r>
              <a:rPr lang="ru-RU" sz="2000" dirty="0" err="1"/>
              <a:t>Касерес</a:t>
            </a:r>
            <a:r>
              <a:rPr lang="ru-RU" sz="2000" dirty="0"/>
              <a:t> в западной части хребта Сьерра-де-</a:t>
            </a:r>
            <a:r>
              <a:rPr lang="ru-RU" sz="2000" dirty="0" err="1"/>
              <a:t>Гредос</a:t>
            </a:r>
            <a:r>
              <a:rPr lang="ru-RU" sz="2000" dirty="0" smtClean="0"/>
              <a:t>, </a:t>
            </a:r>
            <a:r>
              <a:rPr lang="ru-RU" sz="2000" dirty="0"/>
              <a:t>полного водопадов, ручьев, природных бассейнов и огромных чаш (</a:t>
            </a:r>
            <a:r>
              <a:rPr lang="ru-RU" sz="2000" dirty="0" err="1"/>
              <a:t>pozos</a:t>
            </a:r>
            <a:r>
              <a:rPr lang="ru-RU" sz="2000" dirty="0"/>
              <a:t>), выточенных в скалах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126" y="4221088"/>
            <a:ext cx="54849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За необычный внешний вид это место получило название «Глотка ада» (</a:t>
            </a:r>
            <a:r>
              <a:rPr lang="ru-RU" dirty="0" err="1"/>
              <a:t>Garganta</a:t>
            </a:r>
            <a:r>
              <a:rPr lang="ru-RU" dirty="0"/>
              <a:t> </a:t>
            </a:r>
            <a:r>
              <a:rPr lang="ru-RU" dirty="0" err="1"/>
              <a:t>de</a:t>
            </a:r>
            <a:r>
              <a:rPr lang="ru-RU" dirty="0"/>
              <a:t> </a:t>
            </a:r>
            <a:r>
              <a:rPr lang="ru-RU" dirty="0" err="1"/>
              <a:t>los</a:t>
            </a:r>
            <a:r>
              <a:rPr lang="ru-RU" dirty="0"/>
              <a:t> </a:t>
            </a:r>
            <a:r>
              <a:rPr lang="ru-RU" dirty="0" err="1"/>
              <a:t>Infiernos</a:t>
            </a:r>
            <a:r>
              <a:rPr lang="ru-RU" dirty="0"/>
              <a:t>).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Парк занимает площадь почти 7 гектаров, большая часть территории которого представляет собой древнюю долину ледникового происхождения</a:t>
            </a:r>
            <a:r>
              <a:rPr lang="ru-RU" dirty="0" smtClean="0"/>
              <a:t>.</a:t>
            </a:r>
          </a:p>
          <a:p>
            <a:r>
              <a:rPr lang="ru-RU" dirty="0"/>
              <a:t>горные вершины простираются в вышину на </a:t>
            </a:r>
            <a:r>
              <a:rPr lang="ru-RU" dirty="0" smtClean="0"/>
              <a:t>2290 </a:t>
            </a:r>
            <a:r>
              <a:rPr lang="ru-RU" dirty="0"/>
              <a:t>метров. Растительный и животный мир заповедника отличается своим многообразием. </a:t>
            </a:r>
          </a:p>
        </p:txBody>
      </p:sp>
    </p:spTree>
    <p:extLst>
      <p:ext uri="{BB962C8B-B14F-4D97-AF65-F5344CB8AC3E}">
        <p14:creationId xmlns:p14="http://schemas.microsoft.com/office/powerpoint/2010/main" val="3266549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044" y="188640"/>
            <a:ext cx="5827996" cy="504056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5373216"/>
            <a:ext cx="5006182" cy="115212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rgbClr val="0070C0"/>
                </a:solidFill>
              </a:rPr>
              <a:t>Лас </a:t>
            </a:r>
            <a:r>
              <a:rPr lang="ru-RU" dirty="0" err="1">
                <a:solidFill>
                  <a:srgbClr val="0070C0"/>
                </a:solidFill>
              </a:rPr>
              <a:t>Медулас</a:t>
            </a:r>
            <a:r>
              <a:rPr lang="ru-RU" dirty="0">
                <a:solidFill>
                  <a:srgbClr val="0070C0"/>
                </a:solidFill>
              </a:rPr>
              <a:t>, </a:t>
            </a:r>
            <a:r>
              <a:rPr lang="ru-RU" dirty="0" smtClean="0">
                <a:solidFill>
                  <a:srgbClr val="0070C0"/>
                </a:solidFill>
              </a:rPr>
              <a:t>Леон</a:t>
            </a:r>
            <a:r>
              <a:rPr lang="ru-RU" sz="3600" dirty="0">
                <a:solidFill>
                  <a:srgbClr val="0070C0"/>
                </a:solidFill>
              </a:rPr>
              <a:t/>
            </a:r>
            <a:br>
              <a:rPr lang="ru-RU" sz="3600" dirty="0">
                <a:solidFill>
                  <a:srgbClr val="0070C0"/>
                </a:solidFill>
              </a:rPr>
            </a:b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24127" y="260648"/>
            <a:ext cx="3435145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Бордовый песок, красные скалы, возвышающиеся между каштаном и дубом. Лас </a:t>
            </a:r>
            <a:r>
              <a:rPr lang="ru-RU" sz="2000" dirty="0" err="1" smtClean="0"/>
              <a:t>Медулас</a:t>
            </a:r>
            <a:r>
              <a:rPr lang="ru-RU" sz="2000" dirty="0" smtClean="0"/>
              <a:t> являются природным памятником, который начал формироваться во времена Римской Империи, которая добывала в этих местах золото в открытых карьерах и тоннами вывозила его за пределы Испании.</a:t>
            </a:r>
            <a:r>
              <a:rPr lang="ru-RU" sz="2000" dirty="0"/>
              <a:t> Лас </a:t>
            </a:r>
            <a:r>
              <a:rPr lang="ru-RU" sz="2000" dirty="0" err="1"/>
              <a:t>Медулас</a:t>
            </a:r>
            <a:r>
              <a:rPr lang="ru-RU" sz="2000" dirty="0"/>
              <a:t> внесены в Список Всемирного наследия ЮНЕСКО и являются одним из самых невероятных культурных парков, имеющихся на территории Испании.</a:t>
            </a:r>
          </a:p>
        </p:txBody>
      </p:sp>
    </p:spTree>
    <p:extLst>
      <p:ext uri="{BB962C8B-B14F-4D97-AF65-F5344CB8AC3E}">
        <p14:creationId xmlns:p14="http://schemas.microsoft.com/office/powerpoint/2010/main" val="251807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6259" y="-315416"/>
            <a:ext cx="8229600" cy="125272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Монастырь де-</a:t>
            </a:r>
            <a:r>
              <a:rPr lang="ru-RU" dirty="0" err="1">
                <a:solidFill>
                  <a:srgbClr val="FFFF00"/>
                </a:solidFill>
              </a:rPr>
              <a:t>Пьедра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smtClean="0">
                <a:solidFill>
                  <a:srgbClr val="FFFF00"/>
                </a:solidFill>
              </a:rPr>
              <a:t>Сарагоса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80"/>
            <a:ext cx="4811901" cy="328813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7548" y="620688"/>
            <a:ext cx="4346452" cy="3240360"/>
          </a:xfrm>
        </p:spPr>
      </p:pic>
      <p:sp>
        <p:nvSpPr>
          <p:cNvPr id="9" name="Прямоугольник 8"/>
          <p:cNvSpPr/>
          <p:nvPr/>
        </p:nvSpPr>
        <p:spPr>
          <a:xfrm>
            <a:off x="0" y="3739247"/>
            <a:ext cx="912588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засушливого Арагона природный парк </a:t>
            </a:r>
            <a:r>
              <a:rPr lang="ru-RU" dirty="0" err="1" smtClean="0"/>
              <a:t>Monasterio</a:t>
            </a:r>
            <a:r>
              <a:rPr lang="ru-RU" dirty="0" smtClean="0"/>
              <a:t> </a:t>
            </a:r>
            <a:r>
              <a:rPr lang="ru-RU" dirty="0" err="1" smtClean="0"/>
              <a:t>de</a:t>
            </a:r>
            <a:r>
              <a:rPr lang="ru-RU" dirty="0" smtClean="0"/>
              <a:t> </a:t>
            </a:r>
            <a:r>
              <a:rPr lang="ru-RU" dirty="0" err="1" smtClean="0"/>
              <a:t>Piedra</a:t>
            </a:r>
            <a:r>
              <a:rPr lang="ru-RU" dirty="0" smtClean="0"/>
              <a:t> («Каменный монастырь») – совершенно нетипичное явление. Проходящая в этих местах река </a:t>
            </a:r>
            <a:r>
              <a:rPr lang="ru-RU" dirty="0" err="1" smtClean="0"/>
              <a:t>Пьедра</a:t>
            </a:r>
            <a:r>
              <a:rPr lang="ru-RU" dirty="0" smtClean="0"/>
              <a:t> («камень»), давшая название и монастырю, и самому парку, образует множество водных каскадов, водопадов и озер. Все это утопает в зелени старых деревьев. Этот природный парк – настоящий оазис.</a:t>
            </a:r>
            <a:r>
              <a:rPr lang="ru-RU" dirty="0"/>
              <a:t> Общий маршрут по дорожкам и тропинкам </a:t>
            </a:r>
            <a:r>
              <a:rPr lang="ru-RU" u="sng" dirty="0" smtClean="0"/>
              <a:t>парка </a:t>
            </a:r>
            <a:r>
              <a:rPr lang="ru-RU" dirty="0" smtClean="0"/>
              <a:t>составляет </a:t>
            </a:r>
            <a:r>
              <a:rPr lang="ru-RU" dirty="0"/>
              <a:t>около пяти километров. Администрация уверяет, что преодолеть его можно за пару часов, но если никуда не спешить и просто гулять, наслаждаясь видами и чистым воздухом, то в </a:t>
            </a:r>
            <a:r>
              <a:rPr lang="ru-RU" u="sng" dirty="0" smtClean="0"/>
              <a:t>парке </a:t>
            </a:r>
            <a:r>
              <a:rPr lang="ru-RU" dirty="0" smtClean="0"/>
              <a:t>можно </a:t>
            </a:r>
            <a:r>
              <a:rPr lang="ru-RU" dirty="0"/>
              <a:t>провести весь день. Маршрут несложный и не потребует </a:t>
            </a:r>
            <a:r>
              <a:rPr lang="ru-RU" dirty="0" smtClean="0"/>
              <a:t>от туристов</a:t>
            </a:r>
            <a:r>
              <a:rPr lang="ru-RU" dirty="0"/>
              <a:t> специальной подготовки, но отправляться в парк стоит в удобной обуви и одежде – мощеных дорожек здесь нет, а обилие воды дает ощутимую прохладу даже в сильную жару.</a:t>
            </a:r>
          </a:p>
        </p:txBody>
      </p:sp>
    </p:spTree>
    <p:extLst>
      <p:ext uri="{BB962C8B-B14F-4D97-AF65-F5344CB8AC3E}">
        <p14:creationId xmlns:p14="http://schemas.microsoft.com/office/powerpoint/2010/main" val="151995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25471" y="1196752"/>
            <a:ext cx="3275856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dirty="0" smtClean="0"/>
              <a:t>Вулканический остров </a:t>
            </a:r>
            <a:r>
              <a:rPr lang="ru-RU" sz="1700" dirty="0" err="1" smtClean="0"/>
              <a:t>Лансароте</a:t>
            </a:r>
            <a:r>
              <a:rPr lang="ru-RU" sz="1700" dirty="0" smtClean="0"/>
              <a:t> настолько уникален, что не удивительно, что в своих недрах он таит такие чудеса, как Зеленые Пещеры. Это вулканическая полость, длинною 7 км, которая была сформирована лавой вулкана Корона 5 000 лет назад.</a:t>
            </a:r>
            <a:r>
              <a:rPr lang="ru-RU" sz="1700" dirty="0"/>
              <a:t> Пещера представляет собой множество туннелей и переходов, которые то сужаются, то </a:t>
            </a:r>
            <a:r>
              <a:rPr lang="ru-RU" sz="1700" dirty="0" smtClean="0"/>
              <a:t>расширяются.</a:t>
            </a:r>
            <a:r>
              <a:rPr lang="ru-RU" sz="1700" dirty="0"/>
              <a:t> Как добраться до </a:t>
            </a:r>
            <a:r>
              <a:rPr lang="ru-RU" sz="1700" dirty="0" err="1"/>
              <a:t>Лансароте</a:t>
            </a:r>
            <a:endParaRPr lang="ru-RU" sz="1700" dirty="0"/>
          </a:p>
          <a:p>
            <a:r>
              <a:rPr lang="ru-RU" sz="1700" dirty="0"/>
              <a:t>Прямого авиасообщения с этим сказочным островом из Москвы </a:t>
            </a:r>
            <a:r>
              <a:rPr lang="ru-RU" sz="1700" dirty="0" smtClean="0"/>
              <a:t>нет</a:t>
            </a:r>
            <a:r>
              <a:rPr lang="ru-RU" sz="1700" dirty="0"/>
              <a:t>. Можно долететь до аэропорта самого большого острова </a:t>
            </a:r>
            <a:r>
              <a:rPr lang="ru-RU" sz="1700" dirty="0" err="1"/>
              <a:t>Канарского</a:t>
            </a:r>
            <a:r>
              <a:rPr lang="ru-RU" sz="1700" dirty="0"/>
              <a:t> архипелага – Тенерифе, а затем, совершив пересадку, долететь до острова </a:t>
            </a:r>
            <a:r>
              <a:rPr lang="ru-RU" sz="1700" dirty="0" err="1"/>
              <a:t>Лансароте</a:t>
            </a:r>
            <a:r>
              <a:rPr lang="ru-RU" sz="1700" dirty="0"/>
              <a:t>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125471" cy="2996953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6156176" cy="3861049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505694" y="548680"/>
            <a:ext cx="3638306" cy="720080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Зеленые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пещеры,Канарские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</a:rPr>
              <a:t>острова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631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67484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50000"/>
                  </a:schemeClr>
                </a:solidFill>
              </a:rPr>
              <a:t>Спасибо за внимание!</a:t>
            </a:r>
            <a:endParaRPr lang="ru-RU" sz="60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55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9262</TotalTime>
  <Words>563</Words>
  <Application>Microsoft Office PowerPoint</Application>
  <PresentationFormat>Экран (4:3)</PresentationFormat>
  <Paragraphs>21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Испания.Путешествие по Канарским островам</vt:lpstr>
      <vt:lpstr>Пляж Соборов, Луго, Галисия</vt:lpstr>
      <vt:lpstr>советы</vt:lpstr>
      <vt:lpstr>Ущелье Глотка Ада,Касерес </vt:lpstr>
      <vt:lpstr>Лас Медулас, Леон </vt:lpstr>
      <vt:lpstr>Монастырь де-Пьедра, Сарагоса</vt:lpstr>
      <vt:lpstr>Зеленые пещеры,Канарские острова </vt:lpstr>
      <vt:lpstr>Спасибо за внимание!</vt:lpstr>
    </vt:vector>
  </TitlesOfParts>
  <Company>NovogradSoft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Испания.Путешествие по Канарским островам</dc:title>
  <dc:creator>Admin</dc:creator>
  <cp:lastModifiedBy>Admin</cp:lastModifiedBy>
  <cp:revision>11</cp:revision>
  <dcterms:created xsi:type="dcterms:W3CDTF">2018-12-17T12:33:03Z</dcterms:created>
  <dcterms:modified xsi:type="dcterms:W3CDTF">2018-12-23T22:55:11Z</dcterms:modified>
</cp:coreProperties>
</file>