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426"/>
    <a:srgbClr val="82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6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0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8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1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2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5000" t="-7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0005-E557-4763-8E80-550695A7895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0E62-5181-4249-B65A-D9CE4B1A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«Святой покровитель учащихся»</a:t>
            </a:r>
            <a:endParaRPr lang="ru-RU" sz="40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Преподобный Сергий Радонежский</a:t>
            </a:r>
            <a:endParaRPr lang="ru-RU" i="1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93" y="5841790"/>
            <a:ext cx="5132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Консультант: Гриб И.О</a:t>
            </a:r>
            <a:br>
              <a:rPr lang="ru-RU" sz="1100" b="1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</a:br>
            <a:r>
              <a:rPr lang="ru-RU" sz="1100" b="1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Проектная группа: Попова Анна 8 «А», Громова Мария 8 «А».</a:t>
            </a:r>
            <a:endParaRPr lang="ru-RU" sz="1100" b="1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7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Слава о чудесах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Слава о чудесах, совершенных преподобным Сергием, стала быстро распространяться, и к нему начали приводить больных как из окрестных селений, так и из отдаленных мест. И никто не покидал Преподобного, не получив исцелений недугов и назидательных советов. Все прославляли преподобного Сергия и благоговейно почитали наравне с древними святыми отцами. Но людская слава не прельщала великого подвижника, и он по-прежнему оставался образцом иноческого смирения. </a:t>
            </a:r>
            <a:endParaRPr lang="ru-RU" sz="1600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412776"/>
            <a:ext cx="2999074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98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Заключение жизни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Достигнув глубокой старости, Сергий, за полгода прозрев свою кончину, призвал к себе братию и благословил на игуменство опытного в духовной жизни и послушании ученика, преподобного Никона. Накануне кончины преподобный Сергий в последний раз призвал братию и обратился со словами завещания:</a:t>
            </a:r>
          </a:p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«	Внимайте себе,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братие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. Прежде имейте страх Божий, чистоту душевную и любовь нелицемерную…	»</a:t>
            </a:r>
          </a:p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25 сентября 1392 года Сергий скончался. Лишь спустя несколько десятилетий после его смерти произошло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причтение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 Сергия к лику святых.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0308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Спасибо за просмотр!</a:t>
            </a:r>
            <a:endParaRPr lang="ru-RU" sz="48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6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Общая информация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830"/>
            <a:ext cx="3240360" cy="49685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Сергий Радонежский (3 мая 1314 года1 - 25 сентября 1392 года) — монах Русской церкви, основатель Троицкого монастыря под Москвой, преобразователь монашества в Северной Руси.</a:t>
            </a:r>
          </a:p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Сергий Радонежский почитается Русской православной церковью в лике святых как преподобный и считается величайшим подвижником земли Русской.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44394"/>
            <a:ext cx="3888432" cy="416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4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Биография.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95369"/>
            <a:ext cx="339472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Преподобный Сергий был сыном Ростовских благочестивых и знатных бояр Кирилла и Марии, в крещении получил имя Варфоломей. Кроме него, у Кирилла было еще два сына, старший — Стефан и младший — Петр.</a:t>
            </a:r>
          </a:p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Еще до рождения Варфоломея свершилось некое чудо. Однажды (в воскресенье), когда мать его была в церкви, младенец трижды крикнул в утробе матери: перед чтением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Евангеля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, Но и после рождения чудеса не прекратились. </a:t>
            </a:r>
          </a:p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С первых дней жизни младенец всех удивил постничеством, по средам и пятницам он не принимал молока матери, в другие дни, если Мария употребляла в пищу мясо, младенец также отказывался от молока матери (заметив это, Мария вовсе отказалась от мясной пищи).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5369"/>
            <a:ext cx="3023601" cy="4290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55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Биография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73843"/>
            <a:ext cx="3394720" cy="4104456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Третье чудо случилось, когда Варфоломея в семилетнем возрасте отдали учиться грамоте. Он всей душой жаждал учения, но грамота не давалась ему. Однажды, ища в поле пропавших лошадей, он увидел под дубом незнакомого старца-черноризца. Монах молился. Отрок подошел к нему и поведал свою скорбь. Сочувственно выслушав мальчика, старец начал молиться о его просвещении. Благодать эта действительно сошла на отрока: Господь дал ему память и разумение, и отрок стал легко усваивать книжную мудрость. После этого чуда в юном Варфоломее еще более окрепло желание служить только Богу</a:t>
            </a:r>
            <a:endParaRPr lang="ru-RU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04" y="1258423"/>
            <a:ext cx="3271221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13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Пострижение в монахи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Около 1328 года родители преподобного переселились из Ростова в Радонеж. После их смерти Варфоломей вместе с братом Стефаном удалился для пустынножительства в лес (в 12 верстах от Радонежа). Но вскоре, не выдержав трудностей жизни в пустынном месте, Стефан оставил брата и перешел в Московский Богоявленский монастырь. Варфоломей, оставшись в полном одиночестве, призвал некоего игумена Митрофана и принял от него постриг под именем Сергия, так как в тот день праздновалась память мучеников Сергия и Вакха. </a:t>
            </a:r>
            <a:endParaRPr lang="ru-RU" sz="1600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124402" cy="4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98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Жизнь в лесу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Около двух лет подвизался он один в лесу. Нельзя и представить, сколько искушений перенес в это время юный монах, но терпение и молитва преодолели все трудности и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диавольские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 напасти. Мимо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келии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 преподобного Сергия целыми стаями пробегали волки, приходили и медведи, но ни один из них не причинял ему вреда. Однажды святой пустынник дал хлеба пришедшему к его келье медведю, и с тех пор зверь стал постоянно навещать преподобного Сергия, который делил с ним свой последний кусок хлеба. </a:t>
            </a:r>
            <a:endParaRPr lang="ru-RU" sz="1600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8641"/>
            <a:ext cx="3117679" cy="4429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64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Троице -Сергиев монастырь 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.И потом Бог, видя великую веру святого и большое терпение его, смилостивился над ним и вложил в сердца некоторым богобоязненным монахам из братии желание, и начали они приходить к святому. Образовалась обитель, которая в 1345 оформилась как Троице-Сергиев монастырь (впоследствии Троице-Сергиева лавра). А Сергий решился принять начальство над монастырём. После беседы с волынским епископом Афанасием в один день был поставлен в иподьяконы, затем в дьяконы, а на утро следующего дня — в иереи. Получив право отправлять церковные службы, возглавил монастырь. </a:t>
            </a:r>
            <a:endParaRPr lang="ru-RU" sz="1600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26670"/>
            <a:ext cx="4058131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6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Благословение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4"/>
            <a:ext cx="2952328" cy="3470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Monotype Corsiva" panose="03010101010201010101" pitchFamily="66" charset="0"/>
              </a:rPr>
              <a:t> 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Слух о святом Сергии достиг Константинополя, и патриарх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Филофей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 прислал ему свое благословение и грамоту, которой утверждались новые порядки пустынного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общиножития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, заведенные основателем Свято-Троицкой обители.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Митрополит Алексей любил преподобного Сергия, как друга, поручил ему примирять враждовавших князей, возлагал на него важные полномочия и готовил себе в преемники. Но Сергий отказался от этого избрания. </a:t>
            </a:r>
          </a:p>
          <a:p>
            <a:pPr marL="0" indent="0">
              <a:buNone/>
            </a:pPr>
            <a:endParaRPr lang="ru-RU" sz="1600" dirty="0" smtClean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1221771"/>
            <a:ext cx="4569341" cy="3470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4869160"/>
            <a:ext cx="7447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Великий князь Димитрий Иванович, прозванный Донским, чтил преподобного Сергия, как отца, и просил у него благословения на борьбу с татарским ханом Мамаем. «Иди, иди смело, князь, и надейся на помощь Божию», — сказал ему святой старец и дал ему в сподвижники двух своих иноков: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Пересвета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 и </a:t>
            </a:r>
            <a:r>
              <a:rPr lang="ru-RU" sz="1600" dirty="0" err="1" smtClean="0">
                <a:solidFill>
                  <a:srgbClr val="824100"/>
                </a:solidFill>
                <a:latin typeface="Monotype Corsiva" panose="03010101010201010101" pitchFamily="66" charset="0"/>
              </a:rPr>
              <a:t>Ослябю</a:t>
            </a:r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, которые пали героями в Куликовской битве. </a:t>
            </a:r>
            <a:endParaRPr lang="ru-RU" sz="1600" dirty="0">
              <a:solidFill>
                <a:srgbClr val="8241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3426"/>
                </a:solidFill>
                <a:latin typeface="Monotype Corsiva" panose="03010101010201010101" pitchFamily="66" charset="0"/>
              </a:rPr>
              <a:t>Чудеса</a:t>
            </a:r>
            <a:endParaRPr lang="ru-RU" sz="3600" dirty="0">
              <a:solidFill>
                <a:srgbClr val="4E342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24100"/>
                </a:solidFill>
                <a:latin typeface="Monotype Corsiva" panose="03010101010201010101" pitchFamily="66" charset="0"/>
              </a:rPr>
              <a:t>Еще при жизни преподобный Сергий совершал чудеса и удостаивался великих откровений. Один раз явилась ему в дивном величии Матерь Божия с апостолами Петром и Иоанном и обещала покровительство его обители. В другой раз он видел необыкновенный свет и множество птиц, оглашавших воздух благозвучным пением, и получил откровение, что множество иноков соберется в его обители. Он воскресил отрока, когда отчаявшийся отец считал единственного сына навсегда потерянным.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089519" cy="4471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13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889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«Святой покровитель учащихся»</vt:lpstr>
      <vt:lpstr>Общая информация</vt:lpstr>
      <vt:lpstr>Биография.</vt:lpstr>
      <vt:lpstr>Биография</vt:lpstr>
      <vt:lpstr>Пострижение в монахи</vt:lpstr>
      <vt:lpstr>Жизнь в лесу</vt:lpstr>
      <vt:lpstr>Троице -Сергиев монастырь </vt:lpstr>
      <vt:lpstr>Благословение</vt:lpstr>
      <vt:lpstr>Чудеса</vt:lpstr>
      <vt:lpstr>Слава о чудесах</vt:lpstr>
      <vt:lpstr>Заключение жизни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«Святой покровитель учащихся»</dc:title>
  <dc:creator>Slava</dc:creator>
  <cp:lastModifiedBy>Slava</cp:lastModifiedBy>
  <cp:revision>8</cp:revision>
  <dcterms:created xsi:type="dcterms:W3CDTF">2013-12-09T17:10:58Z</dcterms:created>
  <dcterms:modified xsi:type="dcterms:W3CDTF">2013-12-09T18:26:42Z</dcterms:modified>
</cp:coreProperties>
</file>